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  <p:sldId id="267" r:id="rId5"/>
    <p:sldId id="259" r:id="rId6"/>
    <p:sldId id="264" r:id="rId7"/>
    <p:sldId id="265" r:id="rId8"/>
    <p:sldId id="260" r:id="rId9"/>
    <p:sldId id="261" r:id="rId10"/>
    <p:sldId id="266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E1AE4D-7F6F-4336-BE34-69D9B9DAA059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3E00A5FC-8A1C-4B8E-9485-85501D5070A7}">
      <dgm:prSet/>
      <dgm:spPr/>
      <dgm:t>
        <a:bodyPr/>
        <a:lstStyle/>
        <a:p>
          <a:r>
            <a:rPr lang="pt-BR" dirty="0"/>
            <a:t>Preencher as fichas de Contribuição nas oitivas </a:t>
          </a:r>
          <a:endParaRPr lang="en-US" dirty="0"/>
        </a:p>
      </dgm:t>
    </dgm:pt>
    <dgm:pt modelId="{ACE694A6-4E64-48BA-8FF5-2901FBA3A847}" type="parTrans" cxnId="{CE4EDAC2-0048-4127-8270-9CE5BEC77A1E}">
      <dgm:prSet/>
      <dgm:spPr/>
      <dgm:t>
        <a:bodyPr/>
        <a:lstStyle/>
        <a:p>
          <a:endParaRPr lang="en-US"/>
        </a:p>
      </dgm:t>
    </dgm:pt>
    <dgm:pt modelId="{FB4C3948-F3C1-42DE-9E16-0C0B5386AFA1}" type="sibTrans" cxnId="{CE4EDAC2-0048-4127-8270-9CE5BEC77A1E}">
      <dgm:prSet/>
      <dgm:spPr/>
      <dgm:t>
        <a:bodyPr/>
        <a:lstStyle/>
        <a:p>
          <a:endParaRPr lang="en-US"/>
        </a:p>
      </dgm:t>
    </dgm:pt>
    <dgm:pt modelId="{6461F36A-2CCF-41FD-A62A-EAC797021326}">
      <dgm:prSet/>
      <dgm:spPr/>
      <dgm:t>
        <a:bodyPr/>
        <a:lstStyle/>
        <a:p>
          <a:r>
            <a:rPr lang="pt-BR" dirty="0"/>
            <a:t>Participar da Consulta Pública Online</a:t>
          </a:r>
          <a:endParaRPr lang="en-US" dirty="0"/>
        </a:p>
      </dgm:t>
    </dgm:pt>
    <dgm:pt modelId="{4F9FAD53-E517-4A36-AE34-C8B6ADA16549}" type="parTrans" cxnId="{67AB9EE0-86DA-48B3-8538-56BC31767DCA}">
      <dgm:prSet/>
      <dgm:spPr/>
      <dgm:t>
        <a:bodyPr/>
        <a:lstStyle/>
        <a:p>
          <a:endParaRPr lang="en-US"/>
        </a:p>
      </dgm:t>
    </dgm:pt>
    <dgm:pt modelId="{A9D06F63-EBC9-4162-AD85-D2EA76CD3817}" type="sibTrans" cxnId="{67AB9EE0-86DA-48B3-8538-56BC31767DCA}">
      <dgm:prSet/>
      <dgm:spPr/>
      <dgm:t>
        <a:bodyPr/>
        <a:lstStyle/>
        <a:p>
          <a:endParaRPr lang="en-US"/>
        </a:p>
      </dgm:t>
    </dgm:pt>
    <dgm:pt modelId="{AD323A94-4F93-4C45-AB62-FBA205AA5366}" type="pres">
      <dgm:prSet presAssocID="{BAE1AE4D-7F6F-4336-BE34-69D9B9DAA059}" presName="root" presStyleCnt="0">
        <dgm:presLayoutVars>
          <dgm:dir/>
          <dgm:resizeHandles val="exact"/>
        </dgm:presLayoutVars>
      </dgm:prSet>
      <dgm:spPr/>
    </dgm:pt>
    <dgm:pt modelId="{7C6468CF-9063-4347-9D99-837DF70EC0FE}" type="pres">
      <dgm:prSet presAssocID="{3E00A5FC-8A1C-4B8E-9485-85501D5070A7}" presName="compNode" presStyleCnt="0"/>
      <dgm:spPr/>
    </dgm:pt>
    <dgm:pt modelId="{3583FBF1-1C0A-40FA-B69F-B9C89CBA764A}" type="pres">
      <dgm:prSet presAssocID="{3E00A5FC-8A1C-4B8E-9485-85501D5070A7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6000" r="-16000"/>
          </a:stretch>
        </a:blipFill>
        <a:ln>
          <a:noFill/>
        </a:ln>
      </dgm:spPr>
    </dgm:pt>
    <dgm:pt modelId="{202D5464-DAE4-40AA-B569-C85F86D12E03}" type="pres">
      <dgm:prSet presAssocID="{3E00A5FC-8A1C-4B8E-9485-85501D5070A7}" presName="spaceRect" presStyleCnt="0"/>
      <dgm:spPr/>
    </dgm:pt>
    <dgm:pt modelId="{87A64963-2C85-4DDB-9F8D-A4CCF9DA001E}" type="pres">
      <dgm:prSet presAssocID="{3E00A5FC-8A1C-4B8E-9485-85501D5070A7}" presName="textRect" presStyleLbl="revTx" presStyleIdx="0" presStyleCnt="2">
        <dgm:presLayoutVars>
          <dgm:chMax val="1"/>
          <dgm:chPref val="1"/>
        </dgm:presLayoutVars>
      </dgm:prSet>
      <dgm:spPr/>
    </dgm:pt>
    <dgm:pt modelId="{45F9304C-1578-47E3-8FBA-EBEBF4006851}" type="pres">
      <dgm:prSet presAssocID="{FB4C3948-F3C1-42DE-9E16-0C0B5386AFA1}" presName="sibTrans" presStyleCnt="0"/>
      <dgm:spPr/>
    </dgm:pt>
    <dgm:pt modelId="{23D4DCDE-21CF-4E68-9322-C109E2285CFC}" type="pres">
      <dgm:prSet presAssocID="{6461F36A-2CCF-41FD-A62A-EAC797021326}" presName="compNode" presStyleCnt="0"/>
      <dgm:spPr/>
    </dgm:pt>
    <dgm:pt modelId="{5EA811A3-77B6-467F-9561-252F922DF239}" type="pres">
      <dgm:prSet presAssocID="{6461F36A-2CCF-41FD-A62A-EAC797021326}" presName="iconRect" presStyleLbl="node1" presStyleIdx="1" presStyleCnt="2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aptop"/>
        </a:ext>
      </dgm:extLst>
    </dgm:pt>
    <dgm:pt modelId="{739675F2-664E-4C23-8A7A-189A8360FDBD}" type="pres">
      <dgm:prSet presAssocID="{6461F36A-2CCF-41FD-A62A-EAC797021326}" presName="spaceRect" presStyleCnt="0"/>
      <dgm:spPr/>
    </dgm:pt>
    <dgm:pt modelId="{9FD7CE7F-DB6C-4771-8883-7D196B474132}" type="pres">
      <dgm:prSet presAssocID="{6461F36A-2CCF-41FD-A62A-EAC797021326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AC533216-8025-4AB4-A46A-D5DF521DA2D1}" type="presOf" srcId="{3E00A5FC-8A1C-4B8E-9485-85501D5070A7}" destId="{87A64963-2C85-4DDB-9F8D-A4CCF9DA001E}" srcOrd="0" destOrd="0" presId="urn:microsoft.com/office/officeart/2018/2/layout/IconLabelList"/>
    <dgm:cxn modelId="{C37B7D26-7483-4B00-9D29-578F48F332DB}" type="presOf" srcId="{BAE1AE4D-7F6F-4336-BE34-69D9B9DAA059}" destId="{AD323A94-4F93-4C45-AB62-FBA205AA5366}" srcOrd="0" destOrd="0" presId="urn:microsoft.com/office/officeart/2018/2/layout/IconLabelList"/>
    <dgm:cxn modelId="{CE4EDAC2-0048-4127-8270-9CE5BEC77A1E}" srcId="{BAE1AE4D-7F6F-4336-BE34-69D9B9DAA059}" destId="{3E00A5FC-8A1C-4B8E-9485-85501D5070A7}" srcOrd="0" destOrd="0" parTransId="{ACE694A6-4E64-48BA-8FF5-2901FBA3A847}" sibTransId="{FB4C3948-F3C1-42DE-9E16-0C0B5386AFA1}"/>
    <dgm:cxn modelId="{67AB9EE0-86DA-48B3-8538-56BC31767DCA}" srcId="{BAE1AE4D-7F6F-4336-BE34-69D9B9DAA059}" destId="{6461F36A-2CCF-41FD-A62A-EAC797021326}" srcOrd="1" destOrd="0" parTransId="{4F9FAD53-E517-4A36-AE34-C8B6ADA16549}" sibTransId="{A9D06F63-EBC9-4162-AD85-D2EA76CD3817}"/>
    <dgm:cxn modelId="{117321F0-DBEF-40CC-B278-2F154593F31C}" type="presOf" srcId="{6461F36A-2CCF-41FD-A62A-EAC797021326}" destId="{9FD7CE7F-DB6C-4771-8883-7D196B474132}" srcOrd="0" destOrd="0" presId="urn:microsoft.com/office/officeart/2018/2/layout/IconLabelList"/>
    <dgm:cxn modelId="{D550507B-7ADE-4D0E-959C-A449E8D61AC9}" type="presParOf" srcId="{AD323A94-4F93-4C45-AB62-FBA205AA5366}" destId="{7C6468CF-9063-4347-9D99-837DF70EC0FE}" srcOrd="0" destOrd="0" presId="urn:microsoft.com/office/officeart/2018/2/layout/IconLabelList"/>
    <dgm:cxn modelId="{E4C772BD-6D71-40E6-B61F-7C56C10CA4B5}" type="presParOf" srcId="{7C6468CF-9063-4347-9D99-837DF70EC0FE}" destId="{3583FBF1-1C0A-40FA-B69F-B9C89CBA764A}" srcOrd="0" destOrd="0" presId="urn:microsoft.com/office/officeart/2018/2/layout/IconLabelList"/>
    <dgm:cxn modelId="{AD8869AA-ED15-4B58-A1B7-7B58E1C3D44E}" type="presParOf" srcId="{7C6468CF-9063-4347-9D99-837DF70EC0FE}" destId="{202D5464-DAE4-40AA-B569-C85F86D12E03}" srcOrd="1" destOrd="0" presId="urn:microsoft.com/office/officeart/2018/2/layout/IconLabelList"/>
    <dgm:cxn modelId="{3C5FD210-775E-4BDB-B593-590A952AA658}" type="presParOf" srcId="{7C6468CF-9063-4347-9D99-837DF70EC0FE}" destId="{87A64963-2C85-4DDB-9F8D-A4CCF9DA001E}" srcOrd="2" destOrd="0" presId="urn:microsoft.com/office/officeart/2018/2/layout/IconLabelList"/>
    <dgm:cxn modelId="{E288DE46-CE18-4FAD-B488-90B3CAA0D171}" type="presParOf" srcId="{AD323A94-4F93-4C45-AB62-FBA205AA5366}" destId="{45F9304C-1578-47E3-8FBA-EBEBF4006851}" srcOrd="1" destOrd="0" presId="urn:microsoft.com/office/officeart/2018/2/layout/IconLabelList"/>
    <dgm:cxn modelId="{85745151-7E3B-457B-B4A6-BE0F04A33361}" type="presParOf" srcId="{AD323A94-4F93-4C45-AB62-FBA205AA5366}" destId="{23D4DCDE-21CF-4E68-9322-C109E2285CFC}" srcOrd="2" destOrd="0" presId="urn:microsoft.com/office/officeart/2018/2/layout/IconLabelList"/>
    <dgm:cxn modelId="{F52950C3-BCCD-44AD-95CD-C21157D5F187}" type="presParOf" srcId="{23D4DCDE-21CF-4E68-9322-C109E2285CFC}" destId="{5EA811A3-77B6-467F-9561-252F922DF239}" srcOrd="0" destOrd="0" presId="urn:microsoft.com/office/officeart/2018/2/layout/IconLabelList"/>
    <dgm:cxn modelId="{8E1CAF02-0237-4AA6-8BC0-EAAAD072FC0C}" type="presParOf" srcId="{23D4DCDE-21CF-4E68-9322-C109E2285CFC}" destId="{739675F2-664E-4C23-8A7A-189A8360FDBD}" srcOrd="1" destOrd="0" presId="urn:microsoft.com/office/officeart/2018/2/layout/IconLabelList"/>
    <dgm:cxn modelId="{BB5159F9-4EC9-4900-81BE-F833C5075E04}" type="presParOf" srcId="{23D4DCDE-21CF-4E68-9322-C109E2285CFC}" destId="{9FD7CE7F-DB6C-4771-8883-7D196B474132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83FBF1-1C0A-40FA-B69F-B9C89CBA764A}">
      <dsp:nvSpPr>
        <dsp:cNvPr id="0" name=""/>
        <dsp:cNvSpPr/>
      </dsp:nvSpPr>
      <dsp:spPr>
        <a:xfrm>
          <a:off x="1747800" y="608594"/>
          <a:ext cx="1944000" cy="1944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6000" r="-16000"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A64963-2C85-4DDB-9F8D-A4CCF9DA001E}">
      <dsp:nvSpPr>
        <dsp:cNvPr id="0" name=""/>
        <dsp:cNvSpPr/>
      </dsp:nvSpPr>
      <dsp:spPr>
        <a:xfrm>
          <a:off x="559800" y="3022743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/>
            <a:t>Preencher as fichas de Contribuição nas oitivas </a:t>
          </a:r>
          <a:endParaRPr lang="en-US" sz="2500" kern="1200" dirty="0"/>
        </a:p>
      </dsp:txBody>
      <dsp:txXfrm>
        <a:off x="559800" y="3022743"/>
        <a:ext cx="4320000" cy="720000"/>
      </dsp:txXfrm>
    </dsp:sp>
    <dsp:sp modelId="{5EA811A3-77B6-467F-9561-252F922DF239}">
      <dsp:nvSpPr>
        <dsp:cNvPr id="0" name=""/>
        <dsp:cNvSpPr/>
      </dsp:nvSpPr>
      <dsp:spPr>
        <a:xfrm>
          <a:off x="6823800" y="608594"/>
          <a:ext cx="1944000" cy="1944000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D7CE7F-DB6C-4771-8883-7D196B474132}">
      <dsp:nvSpPr>
        <dsp:cNvPr id="0" name=""/>
        <dsp:cNvSpPr/>
      </dsp:nvSpPr>
      <dsp:spPr>
        <a:xfrm>
          <a:off x="5635800" y="3022743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/>
            <a:t>Participar da Consulta Pública Online</a:t>
          </a:r>
          <a:endParaRPr lang="en-US" sz="2500" kern="1200" dirty="0"/>
        </a:p>
      </dsp:txBody>
      <dsp:txXfrm>
        <a:off x="5635800" y="3022743"/>
        <a:ext cx="432000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FE86C6-C8C7-6B72-D462-8AF3AB3A16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C314E20-A280-9197-CE3F-0FCFC3FD52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986C31A-2D64-AF8C-EDBB-7D8E8FE7D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30B4-B79E-4A84-8555-159C41A995EB}" type="datetimeFigureOut">
              <a:rPr lang="pt-BR" smtClean="0"/>
              <a:t>07/06/2023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3F376C4-AFC3-5888-E081-196316EEA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9319402-8BE8-C986-714C-F1FE5F75F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FCD6F-53FB-4AF1-A2A3-09E88466E4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0544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C482E5-9245-9A0C-6373-BCD91AC48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EAB38AE-027C-94C0-DD00-F6CD4D2345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8DD002F-D81B-95A4-5355-1C82A32EA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30B4-B79E-4A84-8555-159C41A995EB}" type="datetimeFigureOut">
              <a:rPr lang="pt-BR" smtClean="0"/>
              <a:t>07/06/2023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2383DBF-B362-5F2F-EC55-F7CA6BF63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1B36463-CF0D-3582-10A5-C4A2DE3D5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FCD6F-53FB-4AF1-A2A3-09E88466E4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3881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693D301-09FB-50A6-2335-7DA10F3B5B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39FFA9C-93FC-84CA-16AA-173B402D57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AC4B1F9-7D89-6983-FA20-2AB9AB368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30B4-B79E-4A84-8555-159C41A995EB}" type="datetimeFigureOut">
              <a:rPr lang="pt-BR" smtClean="0"/>
              <a:t>07/06/2023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723E78D-8EC4-C540-5F6E-58D01841C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4EA3101-74E8-981A-B4EF-C386BEDF3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FCD6F-53FB-4AF1-A2A3-09E88466E4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1255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FDCCB8-44D9-438C-4B00-F963A6AF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26903B6-963B-01F1-3382-748B665453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37B093E-EA1C-6BDA-2923-AE22EC2DD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30B4-B79E-4A84-8555-159C41A995EB}" type="datetimeFigureOut">
              <a:rPr lang="pt-BR" smtClean="0"/>
              <a:t>07/06/2023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A45301C-C31E-20AB-67E1-331D4BA80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024AA3E-5565-F134-E6CD-D9BDB3ADB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FCD6F-53FB-4AF1-A2A3-09E88466E4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0773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0FC35C-BD53-A04F-6535-D85F9FC62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3F9266A-C436-1C98-8E6D-E02EA02B7D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5EF5DD9-EA08-C427-5BF2-F22B8D4CA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30B4-B79E-4A84-8555-159C41A995EB}" type="datetimeFigureOut">
              <a:rPr lang="pt-BR" smtClean="0"/>
              <a:t>07/06/2023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119E8DD-A767-9EDF-8C73-114FF502D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AB23967-15C9-B27C-F9E9-3D108198D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FCD6F-53FB-4AF1-A2A3-09E88466E4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4342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A86344-A7ED-75D6-4D56-9DCD0EB7A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31A0523-7F34-700C-2FD6-B3138D0ED1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EFD583A-794C-80B2-7F6D-40C09CFDCA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D9C9ADD-A2F5-D25C-3527-0B79F2EC4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30B4-B79E-4A84-8555-159C41A995EB}" type="datetimeFigureOut">
              <a:rPr lang="pt-BR" smtClean="0"/>
              <a:t>07/06/2023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404C039-5FD6-3721-F180-DB9657F4F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5016E8B-B5AD-01BA-C2CF-ECBCC4C07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FCD6F-53FB-4AF1-A2A3-09E88466E4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9160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823655-92D5-4858-B952-7BDAF0C53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066B6FA-A32A-193A-1D77-25A0AE659E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EC975FF-C033-6E92-ACAB-6E52FB19F3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FC199C9-3FFC-B05C-57A1-83D5248E5D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F956B8D-42C8-4FD9-582F-B453D0C945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D66BAF4-C545-5D00-CC67-78B2128C9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30B4-B79E-4A84-8555-159C41A995EB}" type="datetimeFigureOut">
              <a:rPr lang="pt-BR" smtClean="0"/>
              <a:t>07/06/2023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73056F8-DD1D-B086-170F-3B6B2348D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F472064E-C890-B063-910D-896203D05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FCD6F-53FB-4AF1-A2A3-09E88466E4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1619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C00DC4-B542-DD1F-9486-0367E6160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211FAE0-805D-318B-B621-1958BFF05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30B4-B79E-4A84-8555-159C41A995EB}" type="datetimeFigureOut">
              <a:rPr lang="pt-BR" smtClean="0"/>
              <a:t>07/06/2023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40402BA-EA21-A117-5159-AD8E54F1D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44547675-AB4F-82C6-F9F7-E874728B4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FCD6F-53FB-4AF1-A2A3-09E88466E4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9875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780B8B77-4444-3CB2-6F16-9E3EA6B95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30B4-B79E-4A84-8555-159C41A995EB}" type="datetimeFigureOut">
              <a:rPr lang="pt-BR" smtClean="0"/>
              <a:t>07/06/2023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0A87192A-67C5-7A55-F74C-A2690BA82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0D69854-6EB7-4BBB-6AF7-0DB5860EA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FCD6F-53FB-4AF1-A2A3-09E88466E4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6667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FFAACF-4E94-AE55-D323-0B61797DC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734310A-CFB8-3166-0443-6D668AFAB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B03BCA2-3187-A380-10DF-BC646FDCCB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8EE022D-7B05-8886-FEEA-983BF8283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30B4-B79E-4A84-8555-159C41A995EB}" type="datetimeFigureOut">
              <a:rPr lang="pt-BR" smtClean="0"/>
              <a:t>07/06/2023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A38ED6D-2F45-3792-E494-F589E9D48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DC2383D-24A2-1326-8678-3A3776B9E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FCD6F-53FB-4AF1-A2A3-09E88466E4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2359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8F9A23-F738-4E26-AC80-1D7BF2A1C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E7580BE0-59B3-F00A-4C60-D2EF118D2B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6F0E6D1-D576-A9B9-3975-17E84A3FC3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7537E4E-6579-6172-4F77-108BA92F8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30B4-B79E-4A84-8555-159C41A995EB}" type="datetimeFigureOut">
              <a:rPr lang="pt-BR" smtClean="0"/>
              <a:t>07/06/2023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0416CD3-3F92-FEE2-AD86-062816770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C15E92B-B15F-961F-8674-717D01E9A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FCD6F-53FB-4AF1-A2A3-09E88466E4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5550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9767AAE-D622-F261-A252-9806127CB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B16F702-29C1-3D19-49A8-72E41633FD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64FA65E-3029-64D8-2A80-7428DB5A4A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C30B4-B79E-4A84-8555-159C41A995EB}" type="datetimeFigureOut">
              <a:rPr lang="pt-BR" smtClean="0"/>
              <a:t>07/06/2023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BEA6AD4-579F-57EF-CA6B-CCCAB31A23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C40D882-342C-5C0C-66DF-3035E254FC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FCD6F-53FB-4AF1-A2A3-09E88466E4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3939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43edxhLb6JQ?feature=oembed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4JX1MN4B_a0?feature=oembed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alto.gov.br/ccivil_03/_ato2023-2026/2023/decreto/D11453.htm" TargetMode="External"/><Relationship Id="rId2" Type="http://schemas.openxmlformats.org/officeDocument/2006/relationships/hyperlink" Target="https://www.planalto.gov.br/ccivil_03/leis/lcp/lcp195.htm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planalto.gov.br/ccivil_03/_Ato2023-2026/2023/Decreto/D11525.htm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m 4" descr="Interface gráfica do usuário, Texto, Aplicativo&#10;&#10;Descrição gerada automaticamente">
            <a:extLst>
              <a:ext uri="{FF2B5EF4-FFF2-40B4-BE49-F238E27FC236}">
                <a16:creationId xmlns:a16="http://schemas.microsoft.com/office/drawing/2014/main" id="{ED8BF10B-ABB0-C27A-3F62-6FDF6853265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8" t="43056" r="74268" b="33970"/>
          <a:stretch/>
        </p:blipFill>
        <p:spPr>
          <a:xfrm>
            <a:off x="2766301" y="1050851"/>
            <a:ext cx="6292670" cy="4675034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505DF16B-19FA-53B4-C28D-D862CD1BA37A}"/>
              </a:ext>
            </a:extLst>
          </p:cNvPr>
          <p:cNvSpPr txBox="1"/>
          <p:nvPr/>
        </p:nvSpPr>
        <p:spPr>
          <a:xfrm>
            <a:off x="2549503" y="537211"/>
            <a:ext cx="7017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OITIVAS - LEI PAULO GUSTAVO </a:t>
            </a:r>
          </a:p>
        </p:txBody>
      </p:sp>
    </p:spTree>
    <p:extLst>
      <p:ext uri="{BB962C8B-B14F-4D97-AF65-F5344CB8AC3E}">
        <p14:creationId xmlns:p14="http://schemas.microsoft.com/office/powerpoint/2010/main" val="16309592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E91F5CA-B392-444C-88E3-BF5BAAEBDE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459807F-B6FA-44D3-9A53-C55B6B5688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80681"/>
            <a:ext cx="12192000" cy="2777318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2560E00-3F9A-C4EF-39B3-EC33442D8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5059" y="4810980"/>
            <a:ext cx="9681882" cy="73988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pt-BR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Agradecemos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!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C060C119-7A4F-E763-0EDD-EDEB4274FC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1979" b="2187"/>
          <a:stretch/>
        </p:blipFill>
        <p:spPr>
          <a:xfrm>
            <a:off x="21" y="-902921"/>
            <a:ext cx="12191979" cy="5886523"/>
          </a:xfrm>
          <a:custGeom>
            <a:avLst/>
            <a:gdLst/>
            <a:ahLst/>
            <a:cxnLst/>
            <a:rect l="l" t="t" r="r" b="b"/>
            <a:pathLst>
              <a:path w="12191999" h="5886533">
                <a:moveTo>
                  <a:pt x="4721173" y="4907914"/>
                </a:moveTo>
                <a:lnTo>
                  <a:pt x="4722109" y="4908125"/>
                </a:lnTo>
                <a:cubicBezTo>
                  <a:pt x="4721143" y="4908767"/>
                  <a:pt x="4718263" y="4909373"/>
                  <a:pt x="4717199" y="4909396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5751311"/>
                </a:lnTo>
                <a:lnTo>
                  <a:pt x="12140860" y="5770509"/>
                </a:lnTo>
                <a:cubicBezTo>
                  <a:pt x="12126656" y="5772723"/>
                  <a:pt x="12093589" y="5827925"/>
                  <a:pt x="12080161" y="5826358"/>
                </a:cubicBezTo>
                <a:cubicBezTo>
                  <a:pt x="11978188" y="5850511"/>
                  <a:pt x="11967361" y="5873564"/>
                  <a:pt x="11917885" y="5861578"/>
                </a:cubicBezTo>
                <a:cubicBezTo>
                  <a:pt x="11872779" y="5859863"/>
                  <a:pt x="11928861" y="5896778"/>
                  <a:pt x="11894610" y="5883738"/>
                </a:cubicBezTo>
                <a:cubicBezTo>
                  <a:pt x="11860359" y="5870698"/>
                  <a:pt x="11736091" y="5807232"/>
                  <a:pt x="11712379" y="5783337"/>
                </a:cubicBezTo>
                <a:cubicBezTo>
                  <a:pt x="11688667" y="5759442"/>
                  <a:pt x="11627912" y="5782933"/>
                  <a:pt x="11585366" y="5740371"/>
                </a:cubicBezTo>
                <a:lnTo>
                  <a:pt x="11516470" y="5663679"/>
                </a:lnTo>
                <a:cubicBezTo>
                  <a:pt x="11468274" y="5661847"/>
                  <a:pt x="11507335" y="5626593"/>
                  <a:pt x="11462692" y="5610127"/>
                </a:cubicBezTo>
                <a:cubicBezTo>
                  <a:pt x="11417567" y="5608500"/>
                  <a:pt x="11408021" y="5556613"/>
                  <a:pt x="11369712" y="5548654"/>
                </a:cubicBezTo>
                <a:cubicBezTo>
                  <a:pt x="11354317" y="5554704"/>
                  <a:pt x="11288328" y="5499810"/>
                  <a:pt x="11273969" y="5488986"/>
                </a:cubicBezTo>
                <a:cubicBezTo>
                  <a:pt x="11231913" y="5490378"/>
                  <a:pt x="11221973" y="5480544"/>
                  <a:pt x="11195084" y="5467967"/>
                </a:cubicBezTo>
                <a:cubicBezTo>
                  <a:pt x="11164086" y="5497749"/>
                  <a:pt x="11171649" y="5471790"/>
                  <a:pt x="11143408" y="5468614"/>
                </a:cubicBezTo>
                <a:cubicBezTo>
                  <a:pt x="11125906" y="5464975"/>
                  <a:pt x="11102603" y="5460835"/>
                  <a:pt x="11085935" y="5459365"/>
                </a:cubicBezTo>
                <a:cubicBezTo>
                  <a:pt x="11057493" y="5459661"/>
                  <a:pt x="11029906" y="5441496"/>
                  <a:pt x="11030953" y="5456484"/>
                </a:cubicBezTo>
                <a:cubicBezTo>
                  <a:pt x="11007784" y="5459001"/>
                  <a:pt x="10982005" y="5463178"/>
                  <a:pt x="10951060" y="5461240"/>
                </a:cubicBezTo>
                <a:cubicBezTo>
                  <a:pt x="10885365" y="5424406"/>
                  <a:pt x="10915288" y="5460968"/>
                  <a:pt x="10857721" y="5448157"/>
                </a:cubicBezTo>
                <a:cubicBezTo>
                  <a:pt x="10806646" y="5435790"/>
                  <a:pt x="10707075" y="5402712"/>
                  <a:pt x="10644616" y="5387039"/>
                </a:cubicBezTo>
                <a:cubicBezTo>
                  <a:pt x="10616446" y="5382224"/>
                  <a:pt x="10558603" y="5371613"/>
                  <a:pt x="10519277" y="5366793"/>
                </a:cubicBezTo>
                <a:cubicBezTo>
                  <a:pt x="10495461" y="5368312"/>
                  <a:pt x="10473830" y="5354868"/>
                  <a:pt x="10445981" y="5364735"/>
                </a:cubicBezTo>
                <a:cubicBezTo>
                  <a:pt x="10436536" y="5368773"/>
                  <a:pt x="10409281" y="5367966"/>
                  <a:pt x="10383865" y="5360888"/>
                </a:cubicBezTo>
                <a:cubicBezTo>
                  <a:pt x="10374827" y="5369095"/>
                  <a:pt x="10347864" y="5360432"/>
                  <a:pt x="10336852" y="5360277"/>
                </a:cubicBezTo>
                <a:cubicBezTo>
                  <a:pt x="10323586" y="5366987"/>
                  <a:pt x="10274741" y="5357921"/>
                  <a:pt x="10261098" y="5350526"/>
                </a:cubicBezTo>
                <a:lnTo>
                  <a:pt x="10126497" y="5339011"/>
                </a:lnTo>
                <a:lnTo>
                  <a:pt x="10082166" y="5336916"/>
                </a:lnTo>
                <a:cubicBezTo>
                  <a:pt x="10074567" y="5338985"/>
                  <a:pt x="10046860" y="5337657"/>
                  <a:pt x="10039237" y="5338580"/>
                </a:cubicBezTo>
                <a:cubicBezTo>
                  <a:pt x="9998458" y="5328479"/>
                  <a:pt x="9984394" y="5327989"/>
                  <a:pt x="9960016" y="5323065"/>
                </a:cubicBezTo>
                <a:cubicBezTo>
                  <a:pt x="9918980" y="5322923"/>
                  <a:pt x="9888741" y="5326122"/>
                  <a:pt x="9847789" y="5316297"/>
                </a:cubicBezTo>
                <a:lnTo>
                  <a:pt x="9728306" y="5296090"/>
                </a:lnTo>
                <a:cubicBezTo>
                  <a:pt x="9675056" y="5305676"/>
                  <a:pt x="9602035" y="5297282"/>
                  <a:pt x="9584504" y="5284670"/>
                </a:cubicBezTo>
                <a:cubicBezTo>
                  <a:pt x="9518952" y="5270394"/>
                  <a:pt x="9415429" y="5244268"/>
                  <a:pt x="9343049" y="5238968"/>
                </a:cubicBezTo>
                <a:lnTo>
                  <a:pt x="9231367" y="5187063"/>
                </a:lnTo>
                <a:lnTo>
                  <a:pt x="9194807" y="5176984"/>
                </a:lnTo>
                <a:lnTo>
                  <a:pt x="9189243" y="5167745"/>
                </a:lnTo>
                <a:lnTo>
                  <a:pt x="9151229" y="5156543"/>
                </a:lnTo>
                <a:lnTo>
                  <a:pt x="9150207" y="5157608"/>
                </a:lnTo>
                <a:cubicBezTo>
                  <a:pt x="9147045" y="5159739"/>
                  <a:pt x="9143081" y="5160831"/>
                  <a:pt x="9137315" y="5159777"/>
                </a:cubicBezTo>
                <a:cubicBezTo>
                  <a:pt x="9138862" y="5179261"/>
                  <a:pt x="9130952" y="5165972"/>
                  <a:pt x="9113809" y="5161143"/>
                </a:cubicBezTo>
                <a:cubicBezTo>
                  <a:pt x="9112388" y="5190326"/>
                  <a:pt x="9068114" y="5155892"/>
                  <a:pt x="9053450" y="5169457"/>
                </a:cubicBezTo>
                <a:lnTo>
                  <a:pt x="9005483" y="5166172"/>
                </a:lnTo>
                <a:lnTo>
                  <a:pt x="9005198" y="5166412"/>
                </a:lnTo>
                <a:cubicBezTo>
                  <a:pt x="9003143" y="5166632"/>
                  <a:pt x="9000324" y="5166304"/>
                  <a:pt x="8996229" y="5165201"/>
                </a:cubicBezTo>
                <a:lnTo>
                  <a:pt x="8990391" y="5163140"/>
                </a:lnTo>
                <a:lnTo>
                  <a:pt x="8974334" y="5159914"/>
                </a:lnTo>
                <a:lnTo>
                  <a:pt x="8968008" y="5160614"/>
                </a:lnTo>
                <a:lnTo>
                  <a:pt x="8963045" y="5162839"/>
                </a:lnTo>
                <a:cubicBezTo>
                  <a:pt x="8954690" y="5154888"/>
                  <a:pt x="8955517" y="5145940"/>
                  <a:pt x="8928985" y="5166027"/>
                </a:cubicBezTo>
                <a:cubicBezTo>
                  <a:pt x="8898031" y="5165007"/>
                  <a:pt x="8789300" y="5150352"/>
                  <a:pt x="8752441" y="5146795"/>
                </a:cubicBezTo>
                <a:cubicBezTo>
                  <a:pt x="8719819" y="5136075"/>
                  <a:pt x="8748194" y="5149736"/>
                  <a:pt x="8707844" y="5144694"/>
                </a:cubicBezTo>
                <a:cubicBezTo>
                  <a:pt x="8671606" y="5125159"/>
                  <a:pt x="8639142" y="5141599"/>
                  <a:pt x="8596068" y="5136122"/>
                </a:cubicBezTo>
                <a:lnTo>
                  <a:pt x="8525227" y="5150964"/>
                </a:lnTo>
                <a:lnTo>
                  <a:pt x="8510980" y="5145049"/>
                </a:lnTo>
                <a:lnTo>
                  <a:pt x="8506164" y="5142048"/>
                </a:lnTo>
                <a:cubicBezTo>
                  <a:pt x="8502646" y="5140271"/>
                  <a:pt x="8500045" y="5139460"/>
                  <a:pt x="8497965" y="5139310"/>
                </a:cubicBezTo>
                <a:lnTo>
                  <a:pt x="8497591" y="5139489"/>
                </a:lnTo>
                <a:lnTo>
                  <a:pt x="8490246" y="5136439"/>
                </a:lnTo>
                <a:lnTo>
                  <a:pt x="8367179" y="5122397"/>
                </a:lnTo>
                <a:cubicBezTo>
                  <a:pt x="8362021" y="5120372"/>
                  <a:pt x="8357730" y="5120720"/>
                  <a:pt x="8353796" y="5122203"/>
                </a:cubicBezTo>
                <a:lnTo>
                  <a:pt x="8352369" y="5123043"/>
                </a:lnTo>
                <a:lnTo>
                  <a:pt x="8320101" y="5105625"/>
                </a:lnTo>
                <a:lnTo>
                  <a:pt x="8314429" y="5105299"/>
                </a:lnTo>
                <a:lnTo>
                  <a:pt x="8295170" y="5091404"/>
                </a:lnTo>
                <a:lnTo>
                  <a:pt x="8284273" y="5085581"/>
                </a:lnTo>
                <a:lnTo>
                  <a:pt x="8283146" y="5081138"/>
                </a:lnTo>
                <a:cubicBezTo>
                  <a:pt x="8280842" y="5077893"/>
                  <a:pt x="8276148" y="5075245"/>
                  <a:pt x="8266072" y="5073963"/>
                </a:cubicBezTo>
                <a:lnTo>
                  <a:pt x="8263373" y="5074193"/>
                </a:lnTo>
                <a:lnTo>
                  <a:pt x="8252030" y="5064350"/>
                </a:lnTo>
                <a:cubicBezTo>
                  <a:pt x="8248856" y="5060500"/>
                  <a:pt x="8246644" y="5056218"/>
                  <a:pt x="8245831" y="5051358"/>
                </a:cubicBezTo>
                <a:cubicBezTo>
                  <a:pt x="8181824" y="5054265"/>
                  <a:pt x="8147127" y="5020143"/>
                  <a:pt x="8090268" y="5005197"/>
                </a:cubicBezTo>
                <a:cubicBezTo>
                  <a:pt x="8025464" y="4982055"/>
                  <a:pt x="7967067" y="4960819"/>
                  <a:pt x="7905404" y="4963224"/>
                </a:cubicBezTo>
                <a:cubicBezTo>
                  <a:pt x="7835116" y="4948312"/>
                  <a:pt x="7780962" y="4946081"/>
                  <a:pt x="7718741" y="4937509"/>
                </a:cubicBezTo>
                <a:lnTo>
                  <a:pt x="7614343" y="4940980"/>
                </a:lnTo>
                <a:lnTo>
                  <a:pt x="7527539" y="4935152"/>
                </a:lnTo>
                <a:lnTo>
                  <a:pt x="7519567" y="4932599"/>
                </a:lnTo>
                <a:cubicBezTo>
                  <a:pt x="7513989" y="4931260"/>
                  <a:pt x="7510169" y="4930910"/>
                  <a:pt x="7507408" y="4931264"/>
                </a:cubicBezTo>
                <a:lnTo>
                  <a:pt x="7507036" y="4931591"/>
                </a:lnTo>
                <a:lnTo>
                  <a:pt x="7495791" y="4929639"/>
                </a:lnTo>
                <a:cubicBezTo>
                  <a:pt x="7476982" y="4925521"/>
                  <a:pt x="7422524" y="4942937"/>
                  <a:pt x="7405387" y="4937744"/>
                </a:cubicBezTo>
                <a:cubicBezTo>
                  <a:pt x="7374785" y="4940694"/>
                  <a:pt x="7333986" y="4941799"/>
                  <a:pt x="7312176" y="4947339"/>
                </a:cubicBezTo>
                <a:lnTo>
                  <a:pt x="7310849" y="4948781"/>
                </a:lnTo>
                <a:lnTo>
                  <a:pt x="7218556" y="4923532"/>
                </a:lnTo>
                <a:lnTo>
                  <a:pt x="7201098" y="4918982"/>
                </a:lnTo>
                <a:lnTo>
                  <a:pt x="7197000" y="4913624"/>
                </a:lnTo>
                <a:cubicBezTo>
                  <a:pt x="7192108" y="4910101"/>
                  <a:pt x="7184502" y="4907962"/>
                  <a:pt x="7170804" y="4908976"/>
                </a:cubicBezTo>
                <a:lnTo>
                  <a:pt x="7096984" y="4896748"/>
                </a:lnTo>
                <a:cubicBezTo>
                  <a:pt x="7061144" y="4895770"/>
                  <a:pt x="7050185" y="4894793"/>
                  <a:pt x="7018492" y="4897122"/>
                </a:cubicBezTo>
                <a:cubicBezTo>
                  <a:pt x="6937524" y="4886184"/>
                  <a:pt x="6943641" y="4862018"/>
                  <a:pt x="6904142" y="4867616"/>
                </a:cubicBezTo>
                <a:cubicBezTo>
                  <a:pt x="6871918" y="4872824"/>
                  <a:pt x="6787985" y="4853750"/>
                  <a:pt x="6708218" y="4839661"/>
                </a:cubicBezTo>
                <a:cubicBezTo>
                  <a:pt x="6649102" y="4830206"/>
                  <a:pt x="6628102" y="4816105"/>
                  <a:pt x="6549451" y="4810885"/>
                </a:cubicBezTo>
                <a:cubicBezTo>
                  <a:pt x="6472150" y="4766795"/>
                  <a:pt x="6409692" y="4790518"/>
                  <a:pt x="6317556" y="4764085"/>
                </a:cubicBezTo>
                <a:cubicBezTo>
                  <a:pt x="6297547" y="4748563"/>
                  <a:pt x="6209288" y="4765756"/>
                  <a:pt x="6168670" y="4761998"/>
                </a:cubicBezTo>
                <a:cubicBezTo>
                  <a:pt x="6128052" y="4758240"/>
                  <a:pt x="6090536" y="4744692"/>
                  <a:pt x="6073844" y="4741536"/>
                </a:cubicBezTo>
                <a:lnTo>
                  <a:pt x="6068526" y="4743073"/>
                </a:lnTo>
                <a:lnTo>
                  <a:pt x="6048634" y="4742390"/>
                </a:lnTo>
                <a:lnTo>
                  <a:pt x="6041279" y="4750739"/>
                </a:lnTo>
                <a:lnTo>
                  <a:pt x="6010088" y="4755832"/>
                </a:lnTo>
                <a:cubicBezTo>
                  <a:pt x="5998677" y="4756419"/>
                  <a:pt x="5970124" y="4755506"/>
                  <a:pt x="5957373" y="4752188"/>
                </a:cubicBezTo>
                <a:lnTo>
                  <a:pt x="5758915" y="4736496"/>
                </a:lnTo>
                <a:lnTo>
                  <a:pt x="5626957" y="4735473"/>
                </a:lnTo>
                <a:lnTo>
                  <a:pt x="5470902" y="4749493"/>
                </a:lnTo>
                <a:cubicBezTo>
                  <a:pt x="5478131" y="4762521"/>
                  <a:pt x="5439006" y="4748455"/>
                  <a:pt x="5432757" y="4760746"/>
                </a:cubicBezTo>
                <a:cubicBezTo>
                  <a:pt x="5429365" y="4770778"/>
                  <a:pt x="5391824" y="4775462"/>
                  <a:pt x="5381664" y="4778448"/>
                </a:cubicBezTo>
                <a:lnTo>
                  <a:pt x="5261760" y="4798865"/>
                </a:lnTo>
                <a:cubicBezTo>
                  <a:pt x="5251595" y="4799049"/>
                  <a:pt x="5230547" y="4807359"/>
                  <a:pt x="5222959" y="4809989"/>
                </a:cubicBezTo>
                <a:lnTo>
                  <a:pt x="5174657" y="4812979"/>
                </a:lnTo>
                <a:lnTo>
                  <a:pt x="5156551" y="4820202"/>
                </a:lnTo>
                <a:lnTo>
                  <a:pt x="5142595" y="4823602"/>
                </a:lnTo>
                <a:lnTo>
                  <a:pt x="5139593" y="4825703"/>
                </a:lnTo>
                <a:cubicBezTo>
                  <a:pt x="5133873" y="4829743"/>
                  <a:pt x="5128076" y="4833554"/>
                  <a:pt x="5121656" y="4836556"/>
                </a:cubicBezTo>
                <a:cubicBezTo>
                  <a:pt x="5108317" y="4807937"/>
                  <a:pt x="5064853" y="4857373"/>
                  <a:pt x="5065787" y="4829985"/>
                </a:cubicBezTo>
                <a:cubicBezTo>
                  <a:pt x="5028193" y="4841501"/>
                  <a:pt x="5038944" y="4812412"/>
                  <a:pt x="5011510" y="4846366"/>
                </a:cubicBezTo>
                <a:cubicBezTo>
                  <a:pt x="4937023" y="4845983"/>
                  <a:pt x="4916353" y="4832976"/>
                  <a:pt x="4840437" y="4870383"/>
                </a:cubicBezTo>
                <a:cubicBezTo>
                  <a:pt x="4806739" y="4887025"/>
                  <a:pt x="4784106" y="4898171"/>
                  <a:pt x="4762444" y="4898151"/>
                </a:cubicBezTo>
                <a:cubicBezTo>
                  <a:pt x="4741323" y="4902652"/>
                  <a:pt x="4729481" y="4905474"/>
                  <a:pt x="4723182" y="4907166"/>
                </a:cubicBezTo>
                <a:lnTo>
                  <a:pt x="4721173" y="4907914"/>
                </a:lnTo>
                <a:lnTo>
                  <a:pt x="4715524" y="4906639"/>
                </a:lnTo>
                <a:cubicBezTo>
                  <a:pt x="4680148" y="4913595"/>
                  <a:pt x="4524744" y="4914403"/>
                  <a:pt x="4515810" y="4916541"/>
                </a:cubicBezTo>
                <a:cubicBezTo>
                  <a:pt x="4457819" y="4929653"/>
                  <a:pt x="4462659" y="4930394"/>
                  <a:pt x="4428539" y="4927192"/>
                </a:cubicBezTo>
                <a:cubicBezTo>
                  <a:pt x="4423303" y="4923821"/>
                  <a:pt x="4368974" y="4930115"/>
                  <a:pt x="4362872" y="4928538"/>
                </a:cubicBezTo>
                <a:lnTo>
                  <a:pt x="4316962" y="4921923"/>
                </a:lnTo>
                <a:lnTo>
                  <a:pt x="4315106" y="4923264"/>
                </a:lnTo>
                <a:cubicBezTo>
                  <a:pt x="4306123" y="4926635"/>
                  <a:pt x="4299993" y="4926634"/>
                  <a:pt x="4295140" y="4925143"/>
                </a:cubicBezTo>
                <a:lnTo>
                  <a:pt x="4290059" y="4922226"/>
                </a:lnTo>
                <a:lnTo>
                  <a:pt x="4276138" y="4922472"/>
                </a:lnTo>
                <a:lnTo>
                  <a:pt x="4248113" y="4920148"/>
                </a:lnTo>
                <a:lnTo>
                  <a:pt x="4202046" y="4922943"/>
                </a:lnTo>
                <a:cubicBezTo>
                  <a:pt x="4201945" y="4923363"/>
                  <a:pt x="4201842" y="4923782"/>
                  <a:pt x="4201741" y="4924202"/>
                </a:cubicBezTo>
                <a:cubicBezTo>
                  <a:pt x="4200116" y="4927039"/>
                  <a:pt x="4197140" y="4929158"/>
                  <a:pt x="4191245" y="4929836"/>
                </a:cubicBezTo>
                <a:cubicBezTo>
                  <a:pt x="4204212" y="4947125"/>
                  <a:pt x="4161274" y="4945230"/>
                  <a:pt x="4142742" y="4945701"/>
                </a:cubicBezTo>
                <a:cubicBezTo>
                  <a:pt x="4124717" y="4952767"/>
                  <a:pt x="4099099" y="4966347"/>
                  <a:pt x="4083094" y="4972234"/>
                </a:cubicBezTo>
                <a:lnTo>
                  <a:pt x="4074543" y="4973069"/>
                </a:lnTo>
                <a:cubicBezTo>
                  <a:pt x="4074504" y="4973170"/>
                  <a:pt x="4074463" y="4973269"/>
                  <a:pt x="4074424" y="4973368"/>
                </a:cubicBezTo>
                <a:cubicBezTo>
                  <a:pt x="4072678" y="4974152"/>
                  <a:pt x="4069906" y="4974653"/>
                  <a:pt x="4065507" y="4974812"/>
                </a:cubicBezTo>
                <a:lnTo>
                  <a:pt x="4058951" y="4974594"/>
                </a:lnTo>
                <a:lnTo>
                  <a:pt x="4042361" y="4976215"/>
                </a:lnTo>
                <a:lnTo>
                  <a:pt x="4036993" y="4978649"/>
                </a:lnTo>
                <a:lnTo>
                  <a:pt x="4035360" y="4982316"/>
                </a:lnTo>
                <a:lnTo>
                  <a:pt x="4033775" y="4982081"/>
                </a:lnTo>
                <a:cubicBezTo>
                  <a:pt x="4021424" y="4977217"/>
                  <a:pt x="4016874" y="4968841"/>
                  <a:pt x="4004535" y="4994649"/>
                </a:cubicBezTo>
                <a:cubicBezTo>
                  <a:pt x="3976667" y="4987584"/>
                  <a:pt x="3972977" y="5002913"/>
                  <a:pt x="3936843" y="5012106"/>
                </a:cubicBezTo>
                <a:cubicBezTo>
                  <a:pt x="3920506" y="5004382"/>
                  <a:pt x="3908535" y="5009071"/>
                  <a:pt x="3897272" y="5017761"/>
                </a:cubicBezTo>
                <a:cubicBezTo>
                  <a:pt x="3861092" y="5017265"/>
                  <a:pt x="3829628" y="5031135"/>
                  <a:pt x="3789757" y="5037999"/>
                </a:cubicBezTo>
                <a:cubicBezTo>
                  <a:pt x="3741007" y="5052705"/>
                  <a:pt x="3725129" y="5054682"/>
                  <a:pt x="3682510" y="5061922"/>
                </a:cubicBezTo>
                <a:lnTo>
                  <a:pt x="3610032" y="5094193"/>
                </a:lnTo>
                <a:lnTo>
                  <a:pt x="3603852" y="5092831"/>
                </a:lnTo>
                <a:cubicBezTo>
                  <a:pt x="3599580" y="5092212"/>
                  <a:pt x="3596726" y="5092212"/>
                  <a:pt x="3594733" y="5092667"/>
                </a:cubicBezTo>
                <a:lnTo>
                  <a:pt x="3594498" y="5092936"/>
                </a:lnTo>
                <a:lnTo>
                  <a:pt x="3585975" y="5092246"/>
                </a:lnTo>
                <a:cubicBezTo>
                  <a:pt x="3571623" y="5090455"/>
                  <a:pt x="3549389" y="5104654"/>
                  <a:pt x="3536132" y="5101945"/>
                </a:cubicBezTo>
                <a:cubicBezTo>
                  <a:pt x="3513940" y="5106241"/>
                  <a:pt x="3488622" y="5099976"/>
                  <a:pt x="3473220" y="5105606"/>
                </a:cubicBezTo>
                <a:lnTo>
                  <a:pt x="3400725" y="5117654"/>
                </a:lnTo>
                <a:lnTo>
                  <a:pt x="3375935" y="5106247"/>
                </a:lnTo>
                <a:lnTo>
                  <a:pt x="3348219" y="5109860"/>
                </a:lnTo>
                <a:cubicBezTo>
                  <a:pt x="3337206" y="5110533"/>
                  <a:pt x="3327054" y="5111295"/>
                  <a:pt x="3319639" y="5114795"/>
                </a:cubicBezTo>
                <a:lnTo>
                  <a:pt x="3248529" y="5133347"/>
                </a:lnTo>
                <a:lnTo>
                  <a:pt x="3210308" y="5119794"/>
                </a:lnTo>
                <a:cubicBezTo>
                  <a:pt x="3206088" y="5117870"/>
                  <a:pt x="3200152" y="5117326"/>
                  <a:pt x="3190375" y="5119915"/>
                </a:cubicBezTo>
                <a:lnTo>
                  <a:pt x="3188145" y="5121096"/>
                </a:lnTo>
                <a:cubicBezTo>
                  <a:pt x="3182625" y="5119116"/>
                  <a:pt x="3141856" y="5121682"/>
                  <a:pt x="3108596" y="5122416"/>
                </a:cubicBezTo>
                <a:cubicBezTo>
                  <a:pt x="3055968" y="5124842"/>
                  <a:pt x="3048940" y="5117475"/>
                  <a:pt x="2988584" y="5125502"/>
                </a:cubicBezTo>
                <a:cubicBezTo>
                  <a:pt x="2928853" y="5129690"/>
                  <a:pt x="2917951" y="5124649"/>
                  <a:pt x="2876540" y="5133019"/>
                </a:cubicBezTo>
                <a:lnTo>
                  <a:pt x="2626864" y="5133771"/>
                </a:lnTo>
                <a:cubicBezTo>
                  <a:pt x="2562348" y="5111858"/>
                  <a:pt x="2563422" y="5142456"/>
                  <a:pt x="2491422" y="5135486"/>
                </a:cubicBezTo>
                <a:cubicBezTo>
                  <a:pt x="2433091" y="5200962"/>
                  <a:pt x="2455709" y="5160483"/>
                  <a:pt x="2415617" y="5168715"/>
                </a:cubicBezTo>
                <a:lnTo>
                  <a:pt x="2290098" y="5166151"/>
                </a:lnTo>
                <a:cubicBezTo>
                  <a:pt x="2257057" y="5152522"/>
                  <a:pt x="2202458" y="5187690"/>
                  <a:pt x="2161714" y="5169302"/>
                </a:cubicBezTo>
                <a:cubicBezTo>
                  <a:pt x="2122714" y="5172302"/>
                  <a:pt x="2080450" y="5180350"/>
                  <a:pt x="2056089" y="5184144"/>
                </a:cubicBezTo>
                <a:cubicBezTo>
                  <a:pt x="2019828" y="5191108"/>
                  <a:pt x="1978839" y="5203797"/>
                  <a:pt x="1944153" y="5211084"/>
                </a:cubicBezTo>
                <a:cubicBezTo>
                  <a:pt x="1925867" y="5199079"/>
                  <a:pt x="1896027" y="5224183"/>
                  <a:pt x="1847968" y="5227868"/>
                </a:cubicBezTo>
                <a:cubicBezTo>
                  <a:pt x="1827977" y="5213971"/>
                  <a:pt x="1815570" y="5230544"/>
                  <a:pt x="1777083" y="5212267"/>
                </a:cubicBezTo>
                <a:cubicBezTo>
                  <a:pt x="1775439" y="5214216"/>
                  <a:pt x="1773397" y="5216035"/>
                  <a:pt x="1771025" y="5217668"/>
                </a:cubicBezTo>
                <a:cubicBezTo>
                  <a:pt x="1757251" y="5227146"/>
                  <a:pt x="1735528" y="5228402"/>
                  <a:pt x="1722509" y="5220470"/>
                </a:cubicBezTo>
                <a:cubicBezTo>
                  <a:pt x="1691779" y="5208440"/>
                  <a:pt x="1662321" y="5203305"/>
                  <a:pt x="1633941" y="5200774"/>
                </a:cubicBezTo>
                <a:lnTo>
                  <a:pt x="1586145" y="5210184"/>
                </a:lnTo>
                <a:cubicBezTo>
                  <a:pt x="1567948" y="5215416"/>
                  <a:pt x="1545900" y="5226363"/>
                  <a:pt x="1524748" y="5232173"/>
                </a:cubicBezTo>
                <a:cubicBezTo>
                  <a:pt x="1502586" y="5235395"/>
                  <a:pt x="1478013" y="5230993"/>
                  <a:pt x="1459242" y="5245044"/>
                </a:cubicBezTo>
                <a:cubicBezTo>
                  <a:pt x="1421474" y="5260197"/>
                  <a:pt x="1374524" y="5244220"/>
                  <a:pt x="1349457" y="5280705"/>
                </a:cubicBezTo>
                <a:cubicBezTo>
                  <a:pt x="1273276" y="5302389"/>
                  <a:pt x="1121512" y="5336260"/>
                  <a:pt x="1009212" y="5361227"/>
                </a:cubicBezTo>
                <a:cubicBezTo>
                  <a:pt x="939016" y="5373529"/>
                  <a:pt x="866895" y="5370149"/>
                  <a:pt x="808572" y="5377024"/>
                </a:cubicBezTo>
                <a:cubicBezTo>
                  <a:pt x="802823" y="5374184"/>
                  <a:pt x="726016" y="5397963"/>
                  <a:pt x="719549" y="5396991"/>
                </a:cubicBezTo>
                <a:lnTo>
                  <a:pt x="698795" y="5397657"/>
                </a:lnTo>
                <a:cubicBezTo>
                  <a:pt x="689833" y="5401894"/>
                  <a:pt x="683492" y="5402495"/>
                  <a:pt x="678327" y="5401487"/>
                </a:cubicBezTo>
                <a:lnTo>
                  <a:pt x="672784" y="5399085"/>
                </a:lnTo>
                <a:lnTo>
                  <a:pt x="658406" y="5400696"/>
                </a:lnTo>
                <a:lnTo>
                  <a:pt x="629185" y="5401132"/>
                </a:lnTo>
                <a:lnTo>
                  <a:pt x="624558" y="5403782"/>
                </a:lnTo>
                <a:lnTo>
                  <a:pt x="581798" y="5408438"/>
                </a:lnTo>
                <a:cubicBezTo>
                  <a:pt x="581736" y="5408865"/>
                  <a:pt x="581671" y="5409294"/>
                  <a:pt x="581608" y="5409722"/>
                </a:cubicBezTo>
                <a:cubicBezTo>
                  <a:pt x="580204" y="5412704"/>
                  <a:pt x="577331" y="5415106"/>
                  <a:pt x="571299" y="5416358"/>
                </a:cubicBezTo>
                <a:cubicBezTo>
                  <a:pt x="551623" y="5426267"/>
                  <a:pt x="484499" y="5459654"/>
                  <a:pt x="463549" y="5469173"/>
                </a:cubicBezTo>
                <a:cubicBezTo>
                  <a:pt x="453136" y="5470720"/>
                  <a:pt x="449731" y="5472678"/>
                  <a:pt x="445606" y="5473465"/>
                </a:cubicBezTo>
                <a:lnTo>
                  <a:pt x="438799" y="5473893"/>
                </a:lnTo>
                <a:cubicBezTo>
                  <a:pt x="417222" y="5482183"/>
                  <a:pt x="343312" y="5513407"/>
                  <a:pt x="316138" y="5523213"/>
                </a:cubicBezTo>
                <a:cubicBezTo>
                  <a:pt x="298481" y="5517132"/>
                  <a:pt x="286556" y="5522972"/>
                  <a:pt x="275748" y="5532726"/>
                </a:cubicBezTo>
                <a:cubicBezTo>
                  <a:pt x="238274" y="5535784"/>
                  <a:pt x="207076" y="5552679"/>
                  <a:pt x="166496" y="5563424"/>
                </a:cubicBezTo>
                <a:lnTo>
                  <a:pt x="0" y="5629888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65750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Mídia Online 2" title="PAULO GUSTAVO AGORA É LEI">
            <a:hlinkClick r:id="" action="ppaction://media"/>
            <a:extLst>
              <a:ext uri="{FF2B5EF4-FFF2-40B4-BE49-F238E27FC236}">
                <a16:creationId xmlns:a16="http://schemas.microsoft.com/office/drawing/2014/main" id="{7891CBD7-9696-0ECF-3B20-BCB0D7CD2DA5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179009" y="1529885"/>
            <a:ext cx="7722092" cy="4362981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4BE64539-BA40-51C1-F3F7-DB0C73A59C6B}"/>
              </a:ext>
            </a:extLst>
          </p:cNvPr>
          <p:cNvSpPr txBox="1"/>
          <p:nvPr/>
        </p:nvSpPr>
        <p:spPr>
          <a:xfrm>
            <a:off x="2549503" y="537211"/>
            <a:ext cx="7017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Paulo Gustavo Agora é Lei!</a:t>
            </a:r>
          </a:p>
        </p:txBody>
      </p:sp>
    </p:spTree>
    <p:extLst>
      <p:ext uri="{BB962C8B-B14F-4D97-AF65-F5344CB8AC3E}">
        <p14:creationId xmlns:p14="http://schemas.microsoft.com/office/powerpoint/2010/main" val="3585896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Mídia Online 2" title="COMO FOI O LANÇAMENTO DA LEI PAULO GUSTAVO">
            <a:hlinkClick r:id="" action="ppaction://media"/>
            <a:extLst>
              <a:ext uri="{FF2B5EF4-FFF2-40B4-BE49-F238E27FC236}">
                <a16:creationId xmlns:a16="http://schemas.microsoft.com/office/drawing/2014/main" id="{7C802FFA-B1AA-1195-0749-24218965F221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529191" y="1782922"/>
            <a:ext cx="7133617" cy="4030494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264A6D5D-4C25-B6F8-0B49-B674B3A85650}"/>
              </a:ext>
            </a:extLst>
          </p:cNvPr>
          <p:cNvSpPr txBox="1"/>
          <p:nvPr/>
        </p:nvSpPr>
        <p:spPr>
          <a:xfrm>
            <a:off x="2549503" y="537211"/>
            <a:ext cx="7017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Lançamento da Lei </a:t>
            </a:r>
            <a:r>
              <a:rPr lang="pt-BR" sz="2400">
                <a:latin typeface="Arial" panose="020B0604020202020204" pitchFamily="34" charset="0"/>
                <a:cs typeface="Arial" panose="020B0604020202020204" pitchFamily="34" charset="0"/>
              </a:rPr>
              <a:t>Paulo Gustavo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093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igura humana em madeira">
            <a:extLst>
              <a:ext uri="{FF2B5EF4-FFF2-40B4-BE49-F238E27FC236}">
                <a16:creationId xmlns:a16="http://schemas.microsoft.com/office/drawing/2014/main" id="{1F9731BB-F8C2-E454-34D0-E09969363F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0" y="10"/>
            <a:ext cx="12191980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E7CAF37-C4AE-91E6-7314-D2546693D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pt-BR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Atenção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!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ixaDeTexto 3">
            <a:extLst>
              <a:ext uri="{FF2B5EF4-FFF2-40B4-BE49-F238E27FC236}">
                <a16:creationId xmlns:a16="http://schemas.microsoft.com/office/drawing/2014/main" id="{BE9E319F-CDFD-82E4-50C9-3BAFA7CCA3E8}"/>
              </a:ext>
            </a:extLst>
          </p:cNvPr>
          <p:cNvSpPr txBox="1"/>
          <p:nvPr/>
        </p:nvSpPr>
        <p:spPr>
          <a:xfrm>
            <a:off x="5168348" y="1138938"/>
            <a:ext cx="65664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dirty="0"/>
              <a:t>Os valores não pode ser realocados. Ao menos no primeiro momento.</a:t>
            </a:r>
          </a:p>
        </p:txBody>
      </p:sp>
    </p:spTree>
    <p:extLst>
      <p:ext uri="{BB962C8B-B14F-4D97-AF65-F5344CB8AC3E}">
        <p14:creationId xmlns:p14="http://schemas.microsoft.com/office/powerpoint/2010/main" val="258461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1F7D1EA-7C18-623F-00F8-EE3268518DD5}"/>
              </a:ext>
            </a:extLst>
          </p:cNvPr>
          <p:cNvSpPr txBox="1">
            <a:spLocks/>
          </p:cNvSpPr>
          <p:nvPr/>
        </p:nvSpPr>
        <p:spPr>
          <a:xfrm>
            <a:off x="757980" y="81444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>
                <a:hlinkClick r:id="rId2"/>
              </a:rPr>
              <a:t>Lei Complementar 195/2022 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089BDBA-5EB1-3B84-B91F-D58F060C488E}"/>
              </a:ext>
            </a:extLst>
          </p:cNvPr>
          <p:cNvSpPr txBox="1">
            <a:spLocks/>
          </p:cNvSpPr>
          <p:nvPr/>
        </p:nvSpPr>
        <p:spPr>
          <a:xfrm>
            <a:off x="838200" y="250666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/>
              <a:t>Decreto do Fomento (</a:t>
            </a:r>
            <a:r>
              <a:rPr lang="pt-BR" dirty="0">
                <a:hlinkClick r:id="rId3"/>
              </a:rPr>
              <a:t>DECRETO DOU Nº 11.453/2023</a:t>
            </a:r>
            <a:r>
              <a:rPr lang="pt-BR" dirty="0"/>
              <a:t>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/>
              <a:t>Decreto de Regulamentação (</a:t>
            </a:r>
            <a:r>
              <a:rPr lang="pt-BR" dirty="0">
                <a:hlinkClick r:id="rId4"/>
              </a:rPr>
              <a:t>DECRETO DOU Nº 11.525/2023</a:t>
            </a:r>
            <a:r>
              <a:rPr lang="pt-BR" dirty="0"/>
              <a:t>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/>
              <a:t>Decreto de Regulamentação Municipal (Aguardando Publicação)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13E481F2-E2BF-16F2-5787-0C9359CB5BA1}"/>
              </a:ext>
            </a:extLst>
          </p:cNvPr>
          <p:cNvSpPr txBox="1"/>
          <p:nvPr/>
        </p:nvSpPr>
        <p:spPr>
          <a:xfrm>
            <a:off x="3596069" y="5252038"/>
            <a:ext cx="55485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/>
              <a:t>cultura.pmspa.rj.gov.br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3015494D-13A0-4299-8976-BBBD341AE3CB}"/>
              </a:ext>
            </a:extLst>
          </p:cNvPr>
          <p:cNvSpPr txBox="1"/>
          <p:nvPr/>
        </p:nvSpPr>
        <p:spPr>
          <a:xfrm>
            <a:off x="3284338" y="4780254"/>
            <a:ext cx="6171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Ambos os Documentos estão disponíveis no portal da Cultura!</a:t>
            </a:r>
          </a:p>
        </p:txBody>
      </p:sp>
    </p:spTree>
    <p:extLst>
      <p:ext uri="{BB962C8B-B14F-4D97-AF65-F5344CB8AC3E}">
        <p14:creationId xmlns:p14="http://schemas.microsoft.com/office/powerpoint/2010/main" val="857266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5DCB5928-DC7D-4612-9922-441966E156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9" name="Freeform: Shape 28">
            <a:extLst>
              <a:ext uri="{FF2B5EF4-FFF2-40B4-BE49-F238E27FC236}">
                <a16:creationId xmlns:a16="http://schemas.microsoft.com/office/drawing/2014/main" id="{682C1161-1736-45EC-99B7-33F3CAE9D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59047" cy="6858000"/>
          </a:xfrm>
          <a:custGeom>
            <a:avLst/>
            <a:gdLst>
              <a:gd name="connsiteX0" fmla="*/ 0 w 4959047"/>
              <a:gd name="connsiteY0" fmla="*/ 0 h 6858000"/>
              <a:gd name="connsiteX1" fmla="*/ 4110127 w 4959047"/>
              <a:gd name="connsiteY1" fmla="*/ 0 h 6858000"/>
              <a:gd name="connsiteX2" fmla="*/ 4179024 w 4959047"/>
              <a:gd name="connsiteY2" fmla="*/ 123368 h 6858000"/>
              <a:gd name="connsiteX3" fmla="*/ 4959047 w 4959047"/>
              <a:gd name="connsiteY3" fmla="*/ 3429000 h 6858000"/>
              <a:gd name="connsiteX4" fmla="*/ 4179024 w 4959047"/>
              <a:gd name="connsiteY4" fmla="*/ 6734633 h 6858000"/>
              <a:gd name="connsiteX5" fmla="*/ 4110127 w 4959047"/>
              <a:gd name="connsiteY5" fmla="*/ 6858000 h 6858000"/>
              <a:gd name="connsiteX6" fmla="*/ 0 w 495904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59047" h="6858000">
                <a:moveTo>
                  <a:pt x="0" y="0"/>
                </a:moveTo>
                <a:lnTo>
                  <a:pt x="4110127" y="0"/>
                </a:lnTo>
                <a:lnTo>
                  <a:pt x="4179024" y="123368"/>
                </a:lnTo>
                <a:cubicBezTo>
                  <a:pt x="4668929" y="1045156"/>
                  <a:pt x="4959047" y="2189404"/>
                  <a:pt x="4959047" y="3429000"/>
                </a:cubicBezTo>
                <a:cubicBezTo>
                  <a:pt x="4959047" y="4668597"/>
                  <a:pt x="4668929" y="5812845"/>
                  <a:pt x="4179024" y="6734633"/>
                </a:cubicBezTo>
                <a:lnTo>
                  <a:pt x="411012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762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1" name="Freeform: Shape 30">
            <a:extLst>
              <a:ext uri="{FF2B5EF4-FFF2-40B4-BE49-F238E27FC236}">
                <a16:creationId xmlns:a16="http://schemas.microsoft.com/office/drawing/2014/main" id="{84D4DDB8-B68F-45B0-9F62-C4279996F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48887" cy="6858000"/>
          </a:xfrm>
          <a:custGeom>
            <a:avLst/>
            <a:gdLst>
              <a:gd name="connsiteX0" fmla="*/ 0 w 4948887"/>
              <a:gd name="connsiteY0" fmla="*/ 0 h 6858000"/>
              <a:gd name="connsiteX1" fmla="*/ 4099967 w 4948887"/>
              <a:gd name="connsiteY1" fmla="*/ 0 h 6858000"/>
              <a:gd name="connsiteX2" fmla="*/ 4168864 w 4948887"/>
              <a:gd name="connsiteY2" fmla="*/ 123368 h 6858000"/>
              <a:gd name="connsiteX3" fmla="*/ 4948887 w 4948887"/>
              <a:gd name="connsiteY3" fmla="*/ 3429000 h 6858000"/>
              <a:gd name="connsiteX4" fmla="*/ 4168864 w 4948887"/>
              <a:gd name="connsiteY4" fmla="*/ 6734633 h 6858000"/>
              <a:gd name="connsiteX5" fmla="*/ 4099967 w 4948887"/>
              <a:gd name="connsiteY5" fmla="*/ 6858000 h 6858000"/>
              <a:gd name="connsiteX6" fmla="*/ 0 w 494888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48887" h="6858000">
                <a:moveTo>
                  <a:pt x="0" y="0"/>
                </a:moveTo>
                <a:lnTo>
                  <a:pt x="4099967" y="0"/>
                </a:lnTo>
                <a:lnTo>
                  <a:pt x="4168864" y="123368"/>
                </a:lnTo>
                <a:cubicBezTo>
                  <a:pt x="4658769" y="1045156"/>
                  <a:pt x="4948887" y="2189404"/>
                  <a:pt x="4948887" y="3429000"/>
                </a:cubicBezTo>
                <a:cubicBezTo>
                  <a:pt x="4948887" y="4668597"/>
                  <a:pt x="4658769" y="5812845"/>
                  <a:pt x="4168864" y="6734633"/>
                </a:cubicBezTo>
                <a:lnTo>
                  <a:pt x="4099967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1F7D1EA-7C18-623F-00F8-EE3268518DD5}"/>
              </a:ext>
            </a:extLst>
          </p:cNvPr>
          <p:cNvSpPr txBox="1">
            <a:spLocks/>
          </p:cNvSpPr>
          <p:nvPr/>
        </p:nvSpPr>
        <p:spPr>
          <a:xfrm>
            <a:off x="477981" y="1122363"/>
            <a:ext cx="4023360" cy="32041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r>
              <a:rPr lang="en-US" sz="4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Portaria SEMUC Nº 03/2023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B4958451-AC4D-9822-7F3F-D4372E51DA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4284" y="339882"/>
            <a:ext cx="6942479" cy="617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17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5DCB5928-DC7D-4612-9922-441966E156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9" name="Freeform: Shape 28">
            <a:extLst>
              <a:ext uri="{FF2B5EF4-FFF2-40B4-BE49-F238E27FC236}">
                <a16:creationId xmlns:a16="http://schemas.microsoft.com/office/drawing/2014/main" id="{682C1161-1736-45EC-99B7-33F3CAE9D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59047" cy="6858000"/>
          </a:xfrm>
          <a:custGeom>
            <a:avLst/>
            <a:gdLst>
              <a:gd name="connsiteX0" fmla="*/ 0 w 4959047"/>
              <a:gd name="connsiteY0" fmla="*/ 0 h 6858000"/>
              <a:gd name="connsiteX1" fmla="*/ 4110127 w 4959047"/>
              <a:gd name="connsiteY1" fmla="*/ 0 h 6858000"/>
              <a:gd name="connsiteX2" fmla="*/ 4179024 w 4959047"/>
              <a:gd name="connsiteY2" fmla="*/ 123368 h 6858000"/>
              <a:gd name="connsiteX3" fmla="*/ 4959047 w 4959047"/>
              <a:gd name="connsiteY3" fmla="*/ 3429000 h 6858000"/>
              <a:gd name="connsiteX4" fmla="*/ 4179024 w 4959047"/>
              <a:gd name="connsiteY4" fmla="*/ 6734633 h 6858000"/>
              <a:gd name="connsiteX5" fmla="*/ 4110127 w 4959047"/>
              <a:gd name="connsiteY5" fmla="*/ 6858000 h 6858000"/>
              <a:gd name="connsiteX6" fmla="*/ 0 w 495904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59047" h="6858000">
                <a:moveTo>
                  <a:pt x="0" y="0"/>
                </a:moveTo>
                <a:lnTo>
                  <a:pt x="4110127" y="0"/>
                </a:lnTo>
                <a:lnTo>
                  <a:pt x="4179024" y="123368"/>
                </a:lnTo>
                <a:cubicBezTo>
                  <a:pt x="4668929" y="1045156"/>
                  <a:pt x="4959047" y="2189404"/>
                  <a:pt x="4959047" y="3429000"/>
                </a:cubicBezTo>
                <a:cubicBezTo>
                  <a:pt x="4959047" y="4668597"/>
                  <a:pt x="4668929" y="5812845"/>
                  <a:pt x="4179024" y="6734633"/>
                </a:cubicBezTo>
                <a:lnTo>
                  <a:pt x="411012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762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1" name="Freeform: Shape 30">
            <a:extLst>
              <a:ext uri="{FF2B5EF4-FFF2-40B4-BE49-F238E27FC236}">
                <a16:creationId xmlns:a16="http://schemas.microsoft.com/office/drawing/2014/main" id="{84D4DDB8-B68F-45B0-9F62-C4279996F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48887" cy="6858000"/>
          </a:xfrm>
          <a:custGeom>
            <a:avLst/>
            <a:gdLst>
              <a:gd name="connsiteX0" fmla="*/ 0 w 4948887"/>
              <a:gd name="connsiteY0" fmla="*/ 0 h 6858000"/>
              <a:gd name="connsiteX1" fmla="*/ 4099967 w 4948887"/>
              <a:gd name="connsiteY1" fmla="*/ 0 h 6858000"/>
              <a:gd name="connsiteX2" fmla="*/ 4168864 w 4948887"/>
              <a:gd name="connsiteY2" fmla="*/ 123368 h 6858000"/>
              <a:gd name="connsiteX3" fmla="*/ 4948887 w 4948887"/>
              <a:gd name="connsiteY3" fmla="*/ 3429000 h 6858000"/>
              <a:gd name="connsiteX4" fmla="*/ 4168864 w 4948887"/>
              <a:gd name="connsiteY4" fmla="*/ 6734633 h 6858000"/>
              <a:gd name="connsiteX5" fmla="*/ 4099967 w 4948887"/>
              <a:gd name="connsiteY5" fmla="*/ 6858000 h 6858000"/>
              <a:gd name="connsiteX6" fmla="*/ 0 w 494888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48887" h="6858000">
                <a:moveTo>
                  <a:pt x="0" y="0"/>
                </a:moveTo>
                <a:lnTo>
                  <a:pt x="4099967" y="0"/>
                </a:lnTo>
                <a:lnTo>
                  <a:pt x="4168864" y="123368"/>
                </a:lnTo>
                <a:cubicBezTo>
                  <a:pt x="4658769" y="1045156"/>
                  <a:pt x="4948887" y="2189404"/>
                  <a:pt x="4948887" y="3429000"/>
                </a:cubicBezTo>
                <a:cubicBezTo>
                  <a:pt x="4948887" y="4668597"/>
                  <a:pt x="4658769" y="5812845"/>
                  <a:pt x="4168864" y="6734633"/>
                </a:cubicBezTo>
                <a:lnTo>
                  <a:pt x="4099967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1F7D1EA-7C18-623F-00F8-EE3268518DD5}"/>
              </a:ext>
            </a:extLst>
          </p:cNvPr>
          <p:cNvSpPr txBox="1">
            <a:spLocks/>
          </p:cNvSpPr>
          <p:nvPr/>
        </p:nvSpPr>
        <p:spPr>
          <a:xfrm>
            <a:off x="477981" y="1122363"/>
            <a:ext cx="4023360" cy="32041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r>
              <a:rPr lang="en-US" sz="4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Portaria SEMUC Nº 03/2023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A5D26503-6130-908A-5322-AC2EA2002F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8887" y="191954"/>
            <a:ext cx="6391794" cy="3237046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E8EA496D-EFF7-C194-F841-09AAE4F21F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2511" y="3429000"/>
            <a:ext cx="6391793" cy="3109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761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564A987E-7D5B-9BBB-52F4-0E6C30E647EC}"/>
              </a:ext>
            </a:extLst>
          </p:cNvPr>
          <p:cNvSpPr txBox="1"/>
          <p:nvPr/>
        </p:nvSpPr>
        <p:spPr>
          <a:xfrm>
            <a:off x="2508605" y="998876"/>
            <a:ext cx="76420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O que o Município vai Executar ?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BE8A19D4-6DF5-C05D-0591-AEEC644EAAFC}"/>
              </a:ext>
            </a:extLst>
          </p:cNvPr>
          <p:cNvSpPr txBox="1"/>
          <p:nvPr/>
        </p:nvSpPr>
        <p:spPr>
          <a:xfrm>
            <a:off x="1670670" y="2080591"/>
            <a:ext cx="1005839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3600" dirty="0">
                <a:solidFill>
                  <a:schemeClr val="accent5">
                    <a:lumMod val="75000"/>
                  </a:schemeClr>
                </a:solidFill>
              </a:rPr>
              <a:t>I – Produção Audiovisual – </a:t>
            </a:r>
            <a:r>
              <a:rPr lang="pt-BR" sz="3600" dirty="0"/>
              <a:t>R$ 469.604,34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3600" dirty="0">
                <a:solidFill>
                  <a:schemeClr val="accent5">
                    <a:lumMod val="75000"/>
                  </a:schemeClr>
                </a:solidFill>
              </a:rPr>
              <a:t>II – Manutenção a Salas de Cinema – </a:t>
            </a:r>
            <a:r>
              <a:rPr lang="pt-BR" sz="3600" dirty="0"/>
              <a:t>R$ 107.340,67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3600" dirty="0">
                <a:solidFill>
                  <a:schemeClr val="accent5">
                    <a:lumMod val="75000"/>
                  </a:schemeClr>
                </a:solidFill>
              </a:rPr>
              <a:t>III – Formação Audiovisual – </a:t>
            </a:r>
            <a:r>
              <a:rPr lang="pt-BR" sz="3600" dirty="0"/>
              <a:t>R$ 53.891,93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3600" dirty="0">
                <a:solidFill>
                  <a:schemeClr val="tx2">
                    <a:lumMod val="50000"/>
                  </a:schemeClr>
                </a:solidFill>
              </a:rPr>
              <a:t>IV – Demais áreas de atuação – </a:t>
            </a:r>
            <a:r>
              <a:rPr lang="pt-BR" sz="3600" dirty="0"/>
              <a:t>R$ 255.543,47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7523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AE2B703B-46F9-481A-A605-82E2A828C4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9201B519-26F1-1E75-9556-693B29F34B5F}"/>
              </a:ext>
            </a:extLst>
          </p:cNvPr>
          <p:cNvSpPr txBox="1"/>
          <p:nvPr/>
        </p:nvSpPr>
        <p:spPr>
          <a:xfrm>
            <a:off x="838200" y="459863"/>
            <a:ext cx="10515600" cy="10045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Como Contribuir com o Plano de Ação ?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F13BE4D7-0C3D-4906-B230-A1C5B4665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496" y="1587970"/>
            <a:ext cx="11033008" cy="4768380"/>
          </a:xfrm>
          <a:prstGeom prst="roundRect">
            <a:avLst>
              <a:gd name="adj" fmla="val 3174"/>
            </a:avLst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4" name="CaixaDeTexto 5">
            <a:extLst>
              <a:ext uri="{FF2B5EF4-FFF2-40B4-BE49-F238E27FC236}">
                <a16:creationId xmlns:a16="http://schemas.microsoft.com/office/drawing/2014/main" id="{A7F0AD72-4ECB-D015-43D6-906B2374D40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19308177"/>
              </p:ext>
            </p:extLst>
          </p:nvPr>
        </p:nvGraphicFramePr>
        <p:xfrm>
          <a:off x="838200" y="180091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481630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153</Words>
  <Application>Microsoft Office PowerPoint</Application>
  <PresentationFormat>Widescreen</PresentationFormat>
  <Paragraphs>22</Paragraphs>
  <Slides>10</Slides>
  <Notes>0</Notes>
  <HiddenSlides>0</HiddenSlides>
  <MMClips>2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Atenção!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Agradecemos!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Augusto Azevedo</dc:creator>
  <cp:lastModifiedBy>Augusto Azevedo</cp:lastModifiedBy>
  <cp:revision>6</cp:revision>
  <dcterms:created xsi:type="dcterms:W3CDTF">2023-06-06T16:30:08Z</dcterms:created>
  <dcterms:modified xsi:type="dcterms:W3CDTF">2023-06-07T17:10:34Z</dcterms:modified>
</cp:coreProperties>
</file>