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ilroy Bold" panose="020B0604020202020204" charset="0"/>
      <p:regular r:id="rId12"/>
    </p:embeddedFont>
    <p:embeddedFont>
      <p:font typeface="Gilroy Italics" panose="020B0604020202020204" charset="0"/>
      <p:regular r:id="rId13"/>
    </p:embeddedFont>
    <p:embeddedFont>
      <p:font typeface="Open Sans" panose="020B0606030504020204" pitchFamily="34" charset="0"/>
      <p:regular r:id="rId14"/>
    </p:embeddedFont>
    <p:embeddedFont>
      <p:font typeface="Open Sans Bold" panose="020B0806030504020204" charset="0"/>
      <p:regular r:id="rId15"/>
    </p:embeddedFont>
    <p:embeddedFont>
      <p:font typeface="Open Sans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93342" y="2019345"/>
            <a:ext cx="13901316" cy="480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4"/>
              </a:lnSpc>
            </a:pPr>
            <a:r>
              <a:rPr lang="en-US" sz="1381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Modelo de</a:t>
            </a:r>
          </a:p>
          <a:p>
            <a:pPr algn="ctr">
              <a:lnSpc>
                <a:spcPts val="19334"/>
              </a:lnSpc>
            </a:pPr>
            <a:r>
              <a:rPr lang="en-US" sz="1381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Portfólio Cultural</a:t>
            </a:r>
          </a:p>
        </p:txBody>
      </p:sp>
      <p:sp>
        <p:nvSpPr>
          <p:cNvPr id="3" name="Freeform 3"/>
          <p:cNvSpPr/>
          <p:nvPr/>
        </p:nvSpPr>
        <p:spPr>
          <a:xfrm>
            <a:off x="8244937" y="7889207"/>
            <a:ext cx="6564308" cy="1821595"/>
          </a:xfrm>
          <a:custGeom>
            <a:avLst/>
            <a:gdLst/>
            <a:ahLst/>
            <a:cxnLst/>
            <a:rect l="l" t="t" r="r" b="b"/>
            <a:pathLst>
              <a:path w="6564308" h="1821595">
                <a:moveTo>
                  <a:pt x="0" y="0"/>
                </a:moveTo>
                <a:lnTo>
                  <a:pt x="6564308" y="0"/>
                </a:lnTo>
                <a:lnTo>
                  <a:pt x="6564308" y="1821596"/>
                </a:lnTo>
                <a:lnTo>
                  <a:pt x="0" y="182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78755" y="8080961"/>
            <a:ext cx="4511647" cy="1438087"/>
          </a:xfrm>
          <a:custGeom>
            <a:avLst/>
            <a:gdLst/>
            <a:ahLst/>
            <a:cxnLst/>
            <a:rect l="l" t="t" r="r" b="b"/>
            <a:pathLst>
              <a:path w="4511647" h="1438087">
                <a:moveTo>
                  <a:pt x="0" y="0"/>
                </a:moveTo>
                <a:lnTo>
                  <a:pt x="4511646" y="0"/>
                </a:lnTo>
                <a:lnTo>
                  <a:pt x="4511646" y="1438088"/>
                </a:lnTo>
                <a:lnTo>
                  <a:pt x="0" y="1438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7803"/>
            <a:chOff x="0" y="0"/>
            <a:chExt cx="4816593" cy="597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97282"/>
            </a:xfrm>
            <a:custGeom>
              <a:avLst/>
              <a:gdLst/>
              <a:ahLst/>
              <a:cxnLst/>
              <a:rect l="l" t="t" r="r" b="b"/>
              <a:pathLst>
                <a:path w="4816592" h="597282">
                  <a:moveTo>
                    <a:pt x="0" y="0"/>
                  </a:moveTo>
                  <a:lnTo>
                    <a:pt x="4816592" y="0"/>
                  </a:lnTo>
                  <a:lnTo>
                    <a:pt x="4816592" y="597282"/>
                  </a:lnTo>
                  <a:lnTo>
                    <a:pt x="0" y="597282"/>
                  </a:lnTo>
                  <a:close/>
                </a:path>
              </a:pathLst>
            </a:custGeom>
            <a:solidFill>
              <a:srgbClr val="BE1D1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35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07003" y="106190"/>
            <a:ext cx="1947251" cy="1845021"/>
          </a:xfrm>
          <a:custGeom>
            <a:avLst/>
            <a:gdLst/>
            <a:ahLst/>
            <a:cxnLst/>
            <a:rect l="l" t="t" r="r" b="b"/>
            <a:pathLst>
              <a:path w="1947251" h="1845021">
                <a:moveTo>
                  <a:pt x="0" y="0"/>
                </a:moveTo>
                <a:lnTo>
                  <a:pt x="1947252" y="0"/>
                </a:lnTo>
                <a:lnTo>
                  <a:pt x="1947252" y="1845020"/>
                </a:lnTo>
                <a:lnTo>
                  <a:pt x="0" y="184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33745" y="106190"/>
            <a:ext cx="1947251" cy="1845021"/>
          </a:xfrm>
          <a:custGeom>
            <a:avLst/>
            <a:gdLst/>
            <a:ahLst/>
            <a:cxnLst/>
            <a:rect l="l" t="t" r="r" b="b"/>
            <a:pathLst>
              <a:path w="1947251" h="1845021">
                <a:moveTo>
                  <a:pt x="0" y="0"/>
                </a:moveTo>
                <a:lnTo>
                  <a:pt x="1947252" y="0"/>
                </a:lnTo>
                <a:lnTo>
                  <a:pt x="1947252" y="1845020"/>
                </a:lnTo>
                <a:lnTo>
                  <a:pt x="0" y="184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18333" y="429063"/>
            <a:ext cx="5851329" cy="157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123" b="1" dirty="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ATENÇÃO</a:t>
            </a:r>
          </a:p>
          <a:p>
            <a:pPr algn="ctr">
              <a:lnSpc>
                <a:spcPts val="6250"/>
              </a:lnSpc>
            </a:pPr>
            <a:r>
              <a:rPr lang="en-US" sz="5123" b="1" dirty="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AGENTE CULTURAL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7701" y="3145630"/>
            <a:ext cx="16732598" cy="630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09"/>
              </a:lnSpc>
            </a:pPr>
            <a:r>
              <a:rPr lang="en-US" sz="32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Antes de finalizar seu portfólio, certifique-se de </a:t>
            </a:r>
            <a:r>
              <a:rPr lang="en-US" sz="32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ler atentamente o edital ao qual ele será submetido.</a:t>
            </a:r>
          </a:p>
          <a:p>
            <a:pPr algn="just">
              <a:lnSpc>
                <a:spcPts val="1399"/>
              </a:lnSpc>
            </a:pPr>
            <a:endParaRPr lang="en-US" sz="32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4609"/>
              </a:lnSpc>
            </a:pPr>
            <a:r>
              <a:rPr lang="en-US" sz="32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Cada edital possui suas particularidades</a:t>
            </a:r>
            <a:r>
              <a:rPr lang="en-US" sz="32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como requisitos específicos, limites de páginas e critérios de pontuação que devem ser seguidos.</a:t>
            </a:r>
          </a:p>
          <a:p>
            <a:pPr algn="just">
              <a:lnSpc>
                <a:spcPts val="1399"/>
              </a:lnSpc>
            </a:pPr>
            <a:endParaRPr lang="en-US" sz="32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609"/>
              </a:lnSpc>
            </a:pPr>
            <a:r>
              <a:rPr lang="en-US" sz="32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 isso, analise com cuidado e elabore seu portfólio conforme as exigências do edital. </a:t>
            </a:r>
          </a:p>
          <a:p>
            <a:pPr algn="just">
              <a:lnSpc>
                <a:spcPts val="1399"/>
              </a:lnSpc>
            </a:pPr>
            <a:endParaRPr lang="en-US" sz="32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609"/>
              </a:lnSpc>
            </a:pPr>
            <a:r>
              <a:rPr lang="en-US" sz="32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Além disso, lembre-se de que </a:t>
            </a:r>
            <a:r>
              <a:rPr lang="en-US" sz="32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todas as informações apresentadas devem ser comprovadas</a:t>
            </a:r>
            <a:r>
              <a:rPr lang="en-US" sz="32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seja por meio de postagens em redes sociais, matérias, certificados ou outros documentos.</a:t>
            </a:r>
          </a:p>
          <a:p>
            <a:pPr algn="just">
              <a:lnSpc>
                <a:spcPts val="4609"/>
              </a:lnSpc>
            </a:pPr>
            <a:endParaRPr lang="en-US" sz="32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247" y="1008082"/>
            <a:ext cx="16535505" cy="821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Secretaria Municipal de Cultura de São Pedro da Aldeia tem o prazer de disponibilizar este modelo de portfólio cultural como uma ferramenta de apoio aos agentes culturais do município. Nosso objetivo é facilitar a organização das informações sobre a trajetória e atuação de artistas, produtores, coletivos e demais fazedores de cultura, contribuindo para sua participação em editais e inscrição no Mapeamento Cultural de São Pedro da Aldeia.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Este documento serve como uma base para a construção do seu portfólio, reunindo os principais elementos que ajudam a apresentar sua experiência e seus trabalhos de forma clara e objetiva.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Recomendamos que cada agente personalize o conteúdo, incluindo informações detalhadas, imagens, links e qualquer outro material que enriqueça a apresentação de sua atuação na cultura.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Esperamos que este material contribua para fortalecer a visibilidade da produção cultural aldeense e facilitar o acesso às políticas públicas de fomento.</a:t>
            </a:r>
          </a:p>
          <a:p>
            <a:pPr algn="just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Boa construção!</a:t>
            </a:r>
          </a:p>
          <a:p>
            <a:pPr algn="just">
              <a:lnSpc>
                <a:spcPts val="4060"/>
              </a:lnSpc>
            </a:pPr>
            <a:r>
              <a:rPr lang="en-US" sz="290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Secretaria Municipal de Cultura de São Pedro da Aldeia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0315"/>
            <a:ext cx="5246370" cy="52463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375341" y="212382"/>
            <a:ext cx="1653480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FFFFFF">
                    <a:alpha val="49804"/>
                  </a:srgbClr>
                </a:solidFill>
                <a:latin typeface="Gilroy Bold"/>
                <a:ea typeface="Gilroy Bold"/>
                <a:cs typeface="Gilroy Bold"/>
                <a:sym typeface="Gilroy Bold"/>
              </a:rPr>
              <a:t>Capa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41644" y="4865987"/>
            <a:ext cx="2020482" cy="49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Foto/ Logo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6544" y="3132705"/>
            <a:ext cx="9211024" cy="163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0"/>
              </a:lnSpc>
            </a:pPr>
            <a:r>
              <a:rPr lang="en-US" sz="96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Nome Completo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81310" y="4770803"/>
            <a:ext cx="7121490" cy="1363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69"/>
              </a:lnSpc>
            </a:pPr>
            <a:r>
              <a:rPr lang="en-US" sz="7978" b="1" dirty="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Nome </a:t>
            </a:r>
            <a:r>
              <a:rPr lang="en-US" sz="7978" b="1" dirty="0" err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Artístico</a:t>
            </a:r>
            <a:endParaRPr lang="en-US" sz="7978" b="1" dirty="0">
              <a:solidFill>
                <a:srgbClr val="FFFFFF"/>
              </a:solidFill>
              <a:latin typeface="Gilroy Bold"/>
              <a:ea typeface="Gilroy Bold"/>
              <a:cs typeface="Gilroy Bold"/>
              <a:sym typeface="Gilro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34385" y="6134145"/>
            <a:ext cx="5015340" cy="82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4823" b="1" dirty="0" err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Área</a:t>
            </a:r>
            <a:r>
              <a:rPr lang="en-US" sz="4823" b="1" dirty="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 de </a:t>
            </a:r>
            <a:r>
              <a:rPr lang="en-US" sz="4823" b="1" dirty="0" err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atuação</a:t>
            </a:r>
            <a:endParaRPr lang="en-US" sz="4823" b="1" dirty="0">
              <a:solidFill>
                <a:srgbClr val="FFFFFF"/>
              </a:solidFill>
              <a:latin typeface="Gilroy Bold"/>
              <a:ea typeface="Gilroy Bold"/>
              <a:cs typeface="Gilroy Bold"/>
              <a:sym typeface="Gilroy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278" y="554000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Biografia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701" y="1649534"/>
            <a:ext cx="16732598" cy="76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n-US" sz="26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Elabore uma breve descrição com apresentação (quem sou, o que faço, por que faço), formação acadêmica e profissional e experiência prática.</a:t>
            </a:r>
          </a:p>
          <a:p>
            <a:pPr algn="just">
              <a:lnSpc>
                <a:spcPts val="3769"/>
              </a:lnSpc>
            </a:pPr>
            <a:endParaRPr lang="en-US" sz="26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769"/>
              </a:lnSpc>
            </a:pPr>
            <a:r>
              <a:rPr lang="en-US" sz="26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Ex. 1:</a:t>
            </a:r>
            <a:r>
              <a:rPr lang="en-US" sz="26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[Nome do Agente Cultural] é um profissional dedicado à promoção e valorização da cultura, atuando como [artista, produtor, gestor, educador, etc.] desde [ano de início]. Com experiência em [área de atuação], já desenvolveu e participou de diversos projetos, contribuindo para a difusão das artes e o fortalecimento das identidades culturais. Ao longo de sua trajetória, colaborou com instituições, coletivos e iniciativas independentes, ampliando o acesso à cultura e gerando impacto social. Seu trabalho segue comprometido com a inovação e a preservação das expressões artísticas e culturais.</a:t>
            </a:r>
          </a:p>
          <a:p>
            <a:pPr algn="just">
              <a:lnSpc>
                <a:spcPts val="3769"/>
              </a:lnSpc>
            </a:pPr>
            <a:endParaRPr lang="en-US" sz="26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69"/>
              </a:lnSpc>
            </a:pPr>
            <a:r>
              <a:rPr lang="en-US" sz="26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Ex.2: </a:t>
            </a:r>
            <a:r>
              <a:rPr lang="en-US" sz="26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[Nome do Projeto] é uma iniciativa cultural dedicada à promoção, preservação e difusão da cultura por meio de atividades como oficinas, apresentações e ações formativas. Atuando desde [ano de criação], o projeto já impactou diversas comunidades, fortalecendo expressões artísticas e ampliando o acesso à cultura. Com reconhecimento em premiações e parcerias com instituições, [Nome do Projeto] segue comprometido em impulsionar a cena cultural e gerar impacto social, valorizando identidades e saberes por meio da arte.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5341" y="212382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Trabalhos e projetos realizados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5341" y="1373836"/>
            <a:ext cx="3785126" cy="3785126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TextBox 5"/>
          <p:cNvSpPr txBox="1"/>
          <p:nvPr/>
        </p:nvSpPr>
        <p:spPr>
          <a:xfrm>
            <a:off x="1539040" y="3069312"/>
            <a:ext cx="1457728" cy="3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Foto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75341" y="5740850"/>
            <a:ext cx="3785126" cy="378512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539040" y="7436326"/>
            <a:ext cx="1457728" cy="3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Foto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072656" y="1373836"/>
            <a:ext cx="3785126" cy="37851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36355" y="3069312"/>
            <a:ext cx="1457728" cy="3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Foto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072656" y="5740850"/>
            <a:ext cx="3785126" cy="3785126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0236355" y="7436326"/>
            <a:ext cx="1457728" cy="3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80128" y="1335736"/>
            <a:ext cx="4146417" cy="384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Descrição 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(do que se trata: evento, festa, show, seminário, encontro, etc)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imagem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(data ou período aproximado com mês e ano)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Local mostrado na imagem</a:t>
            </a:r>
          </a:p>
          <a:p>
            <a:pPr algn="just">
              <a:lnSpc>
                <a:spcPts val="1399"/>
              </a:lnSpc>
            </a:pPr>
            <a:endParaRPr lang="en-US" sz="20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de matéria/ post comprovando a atuação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80128" y="5702750"/>
            <a:ext cx="4146417" cy="384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Descrição 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(do que se trata: evento, festa, show, seminário, encontro, etc)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imagem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(data ou período aproximado com mês e ano)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Local mostrado na imagem</a:t>
            </a:r>
          </a:p>
          <a:p>
            <a:pPr algn="just">
              <a:lnSpc>
                <a:spcPts val="1399"/>
              </a:lnSpc>
            </a:pPr>
            <a:endParaRPr lang="en-US" sz="20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de matéria/ post comprovando a atuação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076857" y="1335736"/>
            <a:ext cx="4146417" cy="384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Descrição 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(do que se trata: evento, festa, show, seminário, encontro, etc)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imagem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(data ou período aproximado com mês e ano)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Local mostrado na imagem</a:t>
            </a:r>
          </a:p>
          <a:p>
            <a:pPr algn="just">
              <a:lnSpc>
                <a:spcPts val="1399"/>
              </a:lnSpc>
            </a:pPr>
            <a:endParaRPr lang="en-US" sz="20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de matéria/ post comprovando a atuação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76857" y="5702750"/>
            <a:ext cx="4146417" cy="384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Descrição 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(do que se trata: evento, festa, show, seminário, encontro, etc)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imagem</a:t>
            </a:r>
            <a:r>
              <a:rPr lang="en-US" sz="20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(data ou período aproximado com mês e ano)</a:t>
            </a:r>
          </a:p>
          <a:p>
            <a:pPr algn="just">
              <a:lnSpc>
                <a:spcPts val="1399"/>
              </a:lnSpc>
            </a:pPr>
            <a:endParaRPr lang="en-US" sz="209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Local mostrado na imagem</a:t>
            </a:r>
          </a:p>
          <a:p>
            <a:pPr algn="just">
              <a:lnSpc>
                <a:spcPts val="1399"/>
              </a:lnSpc>
            </a:pPr>
            <a:endParaRPr lang="en-US" sz="209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29"/>
              </a:lnSpc>
            </a:pPr>
            <a:r>
              <a:rPr lang="en-US" sz="20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de matéria/ post comprovando a atuação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603" y="2523158"/>
            <a:ext cx="5810597" cy="4459633"/>
          </a:xfrm>
          <a:custGeom>
            <a:avLst/>
            <a:gdLst/>
            <a:ahLst/>
            <a:cxnLst/>
            <a:rect l="l" t="t" r="r" b="b"/>
            <a:pathLst>
              <a:path w="5810597" h="4459633">
                <a:moveTo>
                  <a:pt x="0" y="0"/>
                </a:moveTo>
                <a:lnTo>
                  <a:pt x="5810597" y="0"/>
                </a:lnTo>
                <a:lnTo>
                  <a:pt x="5810597" y="4459634"/>
                </a:lnTo>
                <a:lnTo>
                  <a:pt x="0" y="4459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5341" y="212382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Certificados de formação/ participação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8224649"/>
            <a:ext cx="17259300" cy="140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0"/>
              </a:lnSpc>
              <a:spcBef>
                <a:spcPct val="0"/>
              </a:spcBef>
            </a:pPr>
            <a:r>
              <a:rPr lang="en-US" sz="4050" i="1">
                <a:solidFill>
                  <a:srgbClr val="FFFFFF"/>
                </a:solidFill>
                <a:latin typeface="Gilroy Italics"/>
                <a:ea typeface="Gilroy Italics"/>
                <a:cs typeface="Gilroy Italics"/>
                <a:sym typeface="Gilroy Italics"/>
              </a:rPr>
              <a:t>coloque fotos legíveis dos seus certificados de eventos, cursos, oficinas que participou, caso possua, caso contrário apague esse slide</a:t>
            </a:r>
          </a:p>
        </p:txBody>
      </p:sp>
      <p:sp>
        <p:nvSpPr>
          <p:cNvPr id="5" name="Freeform 5"/>
          <p:cNvSpPr/>
          <p:nvPr/>
        </p:nvSpPr>
        <p:spPr>
          <a:xfrm>
            <a:off x="6236513" y="2523158"/>
            <a:ext cx="5810597" cy="4459633"/>
          </a:xfrm>
          <a:custGeom>
            <a:avLst/>
            <a:gdLst/>
            <a:ahLst/>
            <a:cxnLst/>
            <a:rect l="l" t="t" r="r" b="b"/>
            <a:pathLst>
              <a:path w="5810597" h="4459633">
                <a:moveTo>
                  <a:pt x="0" y="0"/>
                </a:moveTo>
                <a:lnTo>
                  <a:pt x="5810597" y="0"/>
                </a:lnTo>
                <a:lnTo>
                  <a:pt x="5810597" y="4459634"/>
                </a:lnTo>
                <a:lnTo>
                  <a:pt x="0" y="4459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19800" y="2523158"/>
            <a:ext cx="5810597" cy="4459633"/>
          </a:xfrm>
          <a:custGeom>
            <a:avLst/>
            <a:gdLst/>
            <a:ahLst/>
            <a:cxnLst/>
            <a:rect l="l" t="t" r="r" b="b"/>
            <a:pathLst>
              <a:path w="5810597" h="4459633">
                <a:moveTo>
                  <a:pt x="0" y="0"/>
                </a:moveTo>
                <a:lnTo>
                  <a:pt x="5810597" y="0"/>
                </a:lnTo>
                <a:lnTo>
                  <a:pt x="5810597" y="4459634"/>
                </a:lnTo>
                <a:lnTo>
                  <a:pt x="0" y="4459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5943" y="2031342"/>
            <a:ext cx="6193524" cy="5292648"/>
          </a:xfrm>
          <a:custGeom>
            <a:avLst/>
            <a:gdLst/>
            <a:ahLst/>
            <a:cxnLst/>
            <a:rect l="l" t="t" r="r" b="b"/>
            <a:pathLst>
              <a:path w="6193524" h="5292648">
                <a:moveTo>
                  <a:pt x="0" y="0"/>
                </a:moveTo>
                <a:lnTo>
                  <a:pt x="6193524" y="0"/>
                </a:lnTo>
                <a:lnTo>
                  <a:pt x="6193524" y="5292648"/>
                </a:lnTo>
                <a:lnTo>
                  <a:pt x="0" y="529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64561" y="2278989"/>
            <a:ext cx="3747932" cy="4797353"/>
          </a:xfrm>
          <a:custGeom>
            <a:avLst/>
            <a:gdLst/>
            <a:ahLst/>
            <a:cxnLst/>
            <a:rect l="l" t="t" r="r" b="b"/>
            <a:pathLst>
              <a:path w="3747932" h="4797353">
                <a:moveTo>
                  <a:pt x="0" y="0"/>
                </a:moveTo>
                <a:lnTo>
                  <a:pt x="3747932" y="0"/>
                </a:lnTo>
                <a:lnTo>
                  <a:pt x="3747932" y="4797353"/>
                </a:lnTo>
                <a:lnTo>
                  <a:pt x="0" y="4797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83992" y="2390932"/>
            <a:ext cx="4451508" cy="4573467"/>
          </a:xfrm>
          <a:custGeom>
            <a:avLst/>
            <a:gdLst/>
            <a:ahLst/>
            <a:cxnLst/>
            <a:rect l="l" t="t" r="r" b="b"/>
            <a:pathLst>
              <a:path w="4451508" h="4573467">
                <a:moveTo>
                  <a:pt x="0" y="0"/>
                </a:moveTo>
                <a:lnTo>
                  <a:pt x="4451508" y="0"/>
                </a:lnTo>
                <a:lnTo>
                  <a:pt x="4451508" y="4573467"/>
                </a:lnTo>
                <a:lnTo>
                  <a:pt x="0" y="45734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5341" y="212382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Matérias, prêmios e reconhecimentos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413" y="8212600"/>
            <a:ext cx="17259300" cy="140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0"/>
              </a:lnSpc>
              <a:spcBef>
                <a:spcPct val="0"/>
              </a:spcBef>
            </a:pPr>
            <a:r>
              <a:rPr lang="en-US" sz="4050" i="1">
                <a:solidFill>
                  <a:srgbClr val="FFFFFF"/>
                </a:solidFill>
                <a:latin typeface="Gilroy Italics"/>
                <a:ea typeface="Gilroy Italics"/>
                <a:cs typeface="Gilroy Italics"/>
                <a:sym typeface="Gilroy Italics"/>
              </a:rPr>
              <a:t>Reúna imagens e links de matérias de jornal, sites que você foi notícia, prêmios que recebeu, caso possua, caso contrário apague esse slide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591" y="1889067"/>
            <a:ext cx="3724114" cy="5377782"/>
          </a:xfrm>
          <a:custGeom>
            <a:avLst/>
            <a:gdLst/>
            <a:ahLst/>
            <a:cxnLst/>
            <a:rect l="l" t="t" r="r" b="b"/>
            <a:pathLst>
              <a:path w="3724114" h="5377782">
                <a:moveTo>
                  <a:pt x="0" y="0"/>
                </a:moveTo>
                <a:lnTo>
                  <a:pt x="3724114" y="0"/>
                </a:lnTo>
                <a:lnTo>
                  <a:pt x="3724114" y="5377782"/>
                </a:lnTo>
                <a:lnTo>
                  <a:pt x="0" y="5377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12294" y="1889067"/>
            <a:ext cx="5690775" cy="5377782"/>
          </a:xfrm>
          <a:custGeom>
            <a:avLst/>
            <a:gdLst/>
            <a:ahLst/>
            <a:cxnLst/>
            <a:rect l="l" t="t" r="r" b="b"/>
            <a:pathLst>
              <a:path w="5690775" h="5377782">
                <a:moveTo>
                  <a:pt x="0" y="0"/>
                </a:moveTo>
                <a:lnTo>
                  <a:pt x="5690775" y="0"/>
                </a:lnTo>
                <a:lnTo>
                  <a:pt x="5690775" y="5377782"/>
                </a:lnTo>
                <a:lnTo>
                  <a:pt x="0" y="537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54395" y="1157286"/>
            <a:ext cx="7052886" cy="6109562"/>
          </a:xfrm>
          <a:custGeom>
            <a:avLst/>
            <a:gdLst/>
            <a:ahLst/>
            <a:cxnLst/>
            <a:rect l="l" t="t" r="r" b="b"/>
            <a:pathLst>
              <a:path w="7052886" h="6109562">
                <a:moveTo>
                  <a:pt x="0" y="0"/>
                </a:moveTo>
                <a:lnTo>
                  <a:pt x="7052886" y="0"/>
                </a:lnTo>
                <a:lnTo>
                  <a:pt x="7052886" y="6109563"/>
                </a:lnTo>
                <a:lnTo>
                  <a:pt x="0" y="6109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3278" y="303137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Cartazes e folhetos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413" y="8212600"/>
            <a:ext cx="17259300" cy="140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0"/>
              </a:lnSpc>
              <a:spcBef>
                <a:spcPct val="0"/>
              </a:spcBef>
            </a:pPr>
            <a:r>
              <a:rPr lang="en-US" sz="4050" i="1">
                <a:solidFill>
                  <a:srgbClr val="FFFFFF"/>
                </a:solidFill>
                <a:latin typeface="Gilroy Italics"/>
                <a:ea typeface="Gilroy Italics"/>
                <a:cs typeface="Gilroy Italics"/>
                <a:sym typeface="Gilroy Italics"/>
              </a:rPr>
              <a:t>Reúna fotos de cartazes e folhetos de eventos e projetos que participou, caso possua, caso contrário apague esse slide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278" y="554000"/>
            <a:ext cx="17581444" cy="8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rPr>
              <a:t>Informações de contato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57452" y="4202014"/>
            <a:ext cx="9173096" cy="182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E-mail:</a:t>
            </a:r>
            <a:r>
              <a:rPr lang="en-US" sz="34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exemplo@exemplo.com.br</a:t>
            </a:r>
          </a:p>
          <a:p>
            <a:pPr algn="ctr">
              <a:lnSpc>
                <a:spcPts val="4889"/>
              </a:lnSpc>
            </a:pPr>
            <a:r>
              <a:rPr lang="en-US" sz="34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Telefone: </a:t>
            </a:r>
            <a:r>
              <a:rPr lang="en-US" sz="34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(XX) XXXXX-XXXX</a:t>
            </a:r>
          </a:p>
          <a:p>
            <a:pPr algn="ctr">
              <a:lnSpc>
                <a:spcPts val="4889"/>
              </a:lnSpc>
            </a:pPr>
            <a:r>
              <a:rPr lang="en-US" sz="349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Redes Sociais: </a:t>
            </a:r>
            <a:r>
              <a:rPr lang="en-US" sz="34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Personalizar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Gilroy Bold</vt:lpstr>
      <vt:lpstr>Arial</vt:lpstr>
      <vt:lpstr>Open Sans Italics</vt:lpstr>
      <vt:lpstr>Gilroy Italics</vt:lpstr>
      <vt:lpstr>Open Sans Bold</vt:lpstr>
      <vt:lpstr>Open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Portfólio Cultural PMSPA</dc:title>
  <cp:lastModifiedBy>User</cp:lastModifiedBy>
  <cp:revision>2</cp:revision>
  <dcterms:created xsi:type="dcterms:W3CDTF">2006-08-16T00:00:00Z</dcterms:created>
  <dcterms:modified xsi:type="dcterms:W3CDTF">2025-03-24T18:14:14Z</dcterms:modified>
  <dc:identifier>DAGipsyup5A</dc:identifier>
</cp:coreProperties>
</file>